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7.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9.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0.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1.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22.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23.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24.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25.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26.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27.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28.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29.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notesSlides/notesSlide30.xml" ContentType="application/vnd.openxmlformats-officedocument.presentationml.notesSlide+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notesSlides/notesSlide31.xml" ContentType="application/vnd.openxmlformats-officedocument.presentationml.notesSlide+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notesSlides/notesSlide32.xml" ContentType="application/vnd.openxmlformats-officedocument.presentationml.notesSlide+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notesSlides/notesSlide33.xml" ContentType="application/vnd.openxmlformats-officedocument.presentationml.notesSlide+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notesSlides/notesSlide34.xml" ContentType="application/vnd.openxmlformats-officedocument.presentationml.notesSlide+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notesSlides/notesSlide35.xml" ContentType="application/vnd.openxmlformats-officedocument.presentationml.notesSlide+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notesSlides/notesSlide36.xml" ContentType="application/vnd.openxmlformats-officedocument.presentationml.notesSlide+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notesSlides/notesSlide37.xml" ContentType="application/vnd.openxmlformats-officedocument.presentationml.notesSlide+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notesSlides/notesSlide38.xml" ContentType="application/vnd.openxmlformats-officedocument.presentationml.notesSlide+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notesSlides/notesSlide39.xml" ContentType="application/vnd.openxmlformats-officedocument.presentationml.notesSlide+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notesSlides/notesSlide40.xml" ContentType="application/vnd.openxmlformats-officedocument.presentationml.notesSlide+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notesSlides/notesSlide41.xml" ContentType="application/vnd.openxmlformats-officedocument.presentationml.notesSlide+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notesSlides/notesSlide42.xml" ContentType="application/vnd.openxmlformats-officedocument.presentationml.notesSlide+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5"/>
  </p:notesMasterIdLst>
  <p:sldIdLst>
    <p:sldId id="256" r:id="rId3"/>
    <p:sldId id="288" r:id="rId4"/>
    <p:sldId id="289" r:id="rId5"/>
    <p:sldId id="291" r:id="rId6"/>
    <p:sldId id="292" r:id="rId7"/>
    <p:sldId id="290" r:id="rId8"/>
    <p:sldId id="293" r:id="rId9"/>
    <p:sldId id="294" r:id="rId10"/>
    <p:sldId id="295" r:id="rId11"/>
    <p:sldId id="296" r:id="rId12"/>
    <p:sldId id="297" r:id="rId13"/>
    <p:sldId id="298" r:id="rId14"/>
    <p:sldId id="299" r:id="rId15"/>
    <p:sldId id="300" r:id="rId16"/>
    <p:sldId id="301" r:id="rId17"/>
    <p:sldId id="302" r:id="rId18"/>
    <p:sldId id="303" r:id="rId19"/>
    <p:sldId id="304" r:id="rId20"/>
    <p:sldId id="305" r:id="rId21"/>
    <p:sldId id="306" r:id="rId22"/>
    <p:sldId id="307" r:id="rId23"/>
    <p:sldId id="308" r:id="rId24"/>
    <p:sldId id="309" r:id="rId25"/>
    <p:sldId id="310" r:id="rId26"/>
    <p:sldId id="311" r:id="rId27"/>
    <p:sldId id="312" r:id="rId28"/>
    <p:sldId id="313" r:id="rId29"/>
    <p:sldId id="314" r:id="rId30"/>
    <p:sldId id="315" r:id="rId31"/>
    <p:sldId id="316" r:id="rId32"/>
    <p:sldId id="317" r:id="rId33"/>
    <p:sldId id="318" r:id="rId34"/>
    <p:sldId id="319" r:id="rId35"/>
    <p:sldId id="320" r:id="rId36"/>
    <p:sldId id="321" r:id="rId37"/>
    <p:sldId id="322" r:id="rId38"/>
    <p:sldId id="323" r:id="rId39"/>
    <p:sldId id="324" r:id="rId40"/>
    <p:sldId id="325" r:id="rId41"/>
    <p:sldId id="326" r:id="rId42"/>
    <p:sldId id="327" r:id="rId43"/>
    <p:sldId id="328" r:id="rId44"/>
    <p:sldId id="331" r:id="rId45"/>
    <p:sldId id="333" r:id="rId46"/>
    <p:sldId id="332" r:id="rId47"/>
    <p:sldId id="334" r:id="rId48"/>
    <p:sldId id="335" r:id="rId49"/>
    <p:sldId id="336" r:id="rId50"/>
    <p:sldId id="339" r:id="rId51"/>
    <p:sldId id="338" r:id="rId52"/>
    <p:sldId id="340" r:id="rId53"/>
    <p:sldId id="337" r:id="rId54"/>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e Seghers" initials="MS" lastIdx="3"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3294"/>
    <a:srgbClr val="A92C17"/>
    <a:srgbClr val="052720"/>
    <a:srgbClr val="27A7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50870" autoAdjust="0"/>
  </p:normalViewPr>
  <p:slideViewPr>
    <p:cSldViewPr snapToGrid="0">
      <p:cViewPr varScale="1">
        <p:scale>
          <a:sx n="37" d="100"/>
          <a:sy n="37" d="100"/>
        </p:scale>
        <p:origin x="199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85D1A8-FB11-44DE-9723-7698195282D9}" type="doc">
      <dgm:prSet loTypeId="urn:microsoft.com/office/officeart/2005/8/layout/hList6" loCatId="list" qsTypeId="urn:microsoft.com/office/officeart/2005/8/quickstyle/simple1" qsCatId="simple" csTypeId="urn:microsoft.com/office/officeart/2005/8/colors/accent0_2" csCatId="mainScheme" phldr="1"/>
      <dgm:spPr/>
      <dgm:t>
        <a:bodyPr/>
        <a:lstStyle/>
        <a:p>
          <a:endParaRPr lang="nl-NL"/>
        </a:p>
      </dgm:t>
    </dgm:pt>
    <dgm:pt modelId="{B02D0203-5006-48FB-894B-D125003BB97D}">
      <dgm:prSet/>
      <dgm:spPr/>
      <dgm:t>
        <a:bodyPr/>
        <a:lstStyle/>
        <a:p>
          <a:r>
            <a:rPr lang="nl-BE" dirty="0">
              <a:solidFill>
                <a:srgbClr val="052720"/>
              </a:solidFill>
            </a:rPr>
            <a:t>Waarom?</a:t>
          </a:r>
        </a:p>
      </dgm:t>
    </dgm:pt>
    <dgm:pt modelId="{1DA11E49-5867-4F0D-9C09-46C042B3F425}" type="parTrans" cxnId="{645EC8FD-F9D0-4D3F-A50A-C13EF2BDC3C5}">
      <dgm:prSet/>
      <dgm:spPr/>
      <dgm:t>
        <a:bodyPr/>
        <a:lstStyle/>
        <a:p>
          <a:endParaRPr lang="nl-NL"/>
        </a:p>
      </dgm:t>
    </dgm:pt>
    <dgm:pt modelId="{12A02404-F9F7-4018-BAE1-215893D10C9C}" type="sibTrans" cxnId="{645EC8FD-F9D0-4D3F-A50A-C13EF2BDC3C5}">
      <dgm:prSet/>
      <dgm:spPr/>
      <dgm:t>
        <a:bodyPr/>
        <a:lstStyle/>
        <a:p>
          <a:endParaRPr lang="nl-NL"/>
        </a:p>
      </dgm:t>
    </dgm:pt>
    <dgm:pt modelId="{7B5F4896-F50E-4B66-95E5-286783B2FC9A}">
      <dgm:prSet/>
      <dgm:spPr/>
      <dgm:t>
        <a:bodyPr/>
        <a:lstStyle/>
        <a:p>
          <a:r>
            <a:rPr lang="nl-BE" dirty="0" smtClean="0">
              <a:solidFill>
                <a:srgbClr val="052720"/>
              </a:solidFill>
            </a:rPr>
            <a:t>Autonomie scholen &amp; leerkrachten op vlak van evaluatie &amp; oriëntering</a:t>
          </a:r>
          <a:endParaRPr lang="nl-BE" dirty="0">
            <a:solidFill>
              <a:srgbClr val="052720"/>
            </a:solidFill>
          </a:endParaRPr>
        </a:p>
      </dgm:t>
    </dgm:pt>
    <dgm:pt modelId="{072CAFA6-5E86-4340-94B0-8BE92FA1659B}" type="parTrans" cxnId="{62070F6D-B52E-41B5-A4E1-B7BFCF9C60B2}">
      <dgm:prSet/>
      <dgm:spPr/>
      <dgm:t>
        <a:bodyPr/>
        <a:lstStyle/>
        <a:p>
          <a:endParaRPr lang="nl-NL"/>
        </a:p>
      </dgm:t>
    </dgm:pt>
    <dgm:pt modelId="{DB92FE7F-29BA-458A-A502-76B013B728B1}" type="sibTrans" cxnId="{62070F6D-B52E-41B5-A4E1-B7BFCF9C60B2}">
      <dgm:prSet/>
      <dgm:spPr/>
      <dgm:t>
        <a:bodyPr/>
        <a:lstStyle/>
        <a:p>
          <a:endParaRPr lang="nl-NL"/>
        </a:p>
      </dgm:t>
    </dgm:pt>
    <dgm:pt modelId="{71A466C2-25B2-4D3C-9D43-B4D6C8E858D2}">
      <dgm:prSet/>
      <dgm:spPr/>
      <dgm:t>
        <a:bodyPr/>
        <a:lstStyle/>
        <a:p>
          <a:r>
            <a:rPr lang="nl-BE" dirty="0" smtClean="0">
              <a:solidFill>
                <a:srgbClr val="052720"/>
              </a:solidFill>
            </a:rPr>
            <a:t>Geen gestandaardiseerde eindtoetsen </a:t>
          </a:r>
          <a:endParaRPr lang="nl-BE" dirty="0">
            <a:solidFill>
              <a:srgbClr val="052720"/>
            </a:solidFill>
          </a:endParaRPr>
        </a:p>
      </dgm:t>
    </dgm:pt>
    <dgm:pt modelId="{27694DA5-C18D-495A-A284-2B40D3E9F597}" type="parTrans" cxnId="{A1B4E8DE-B622-4A61-9A8A-0BD216E29BBD}">
      <dgm:prSet/>
      <dgm:spPr/>
      <dgm:t>
        <a:bodyPr/>
        <a:lstStyle/>
        <a:p>
          <a:endParaRPr lang="nl-NL"/>
        </a:p>
      </dgm:t>
    </dgm:pt>
    <dgm:pt modelId="{AAE67291-2210-4A04-B5AD-93759D6A5065}" type="sibTrans" cxnId="{A1B4E8DE-B622-4A61-9A8A-0BD216E29BBD}">
      <dgm:prSet/>
      <dgm:spPr/>
      <dgm:t>
        <a:bodyPr/>
        <a:lstStyle/>
        <a:p>
          <a:endParaRPr lang="nl-NL"/>
        </a:p>
      </dgm:t>
    </dgm:pt>
    <dgm:pt modelId="{441720AE-3A26-4677-851D-74632D92FACD}">
      <dgm:prSet/>
      <dgm:spPr/>
      <dgm:t>
        <a:bodyPr/>
        <a:lstStyle/>
        <a:p>
          <a:r>
            <a:rPr lang="nl-BE" dirty="0" smtClean="0">
              <a:solidFill>
                <a:srgbClr val="052720"/>
              </a:solidFill>
            </a:rPr>
            <a:t>Weinig richtlijnen voor oriëntering</a:t>
          </a:r>
          <a:endParaRPr lang="nl-BE" dirty="0">
            <a:solidFill>
              <a:srgbClr val="052720"/>
            </a:solidFill>
          </a:endParaRPr>
        </a:p>
      </dgm:t>
    </dgm:pt>
    <dgm:pt modelId="{BC02CC6F-1303-4128-991E-8A0787ECB6F9}" type="parTrans" cxnId="{E5C25E45-C430-4F10-A785-C7954F50280E}">
      <dgm:prSet/>
      <dgm:spPr/>
      <dgm:t>
        <a:bodyPr/>
        <a:lstStyle/>
        <a:p>
          <a:endParaRPr lang="nl-NL"/>
        </a:p>
      </dgm:t>
    </dgm:pt>
    <dgm:pt modelId="{F8A74E40-28F3-4911-9C2F-FA7E1151ABD7}" type="sibTrans" cxnId="{E5C25E45-C430-4F10-A785-C7954F50280E}">
      <dgm:prSet/>
      <dgm:spPr/>
      <dgm:t>
        <a:bodyPr/>
        <a:lstStyle/>
        <a:p>
          <a:endParaRPr lang="nl-NL"/>
        </a:p>
      </dgm:t>
    </dgm:pt>
    <dgm:pt modelId="{AC3E3E4A-DC4C-4C5F-A07B-07CDF51DBB95}" type="pres">
      <dgm:prSet presAssocID="{CC85D1A8-FB11-44DE-9723-7698195282D9}" presName="Name0" presStyleCnt="0">
        <dgm:presLayoutVars>
          <dgm:dir/>
          <dgm:resizeHandles val="exact"/>
        </dgm:presLayoutVars>
      </dgm:prSet>
      <dgm:spPr/>
      <dgm:t>
        <a:bodyPr/>
        <a:lstStyle/>
        <a:p>
          <a:endParaRPr lang="nl-NL"/>
        </a:p>
      </dgm:t>
    </dgm:pt>
    <dgm:pt modelId="{4F7D179A-2942-4855-A363-F7092FA907FA}" type="pres">
      <dgm:prSet presAssocID="{B02D0203-5006-48FB-894B-D125003BB97D}" presName="node" presStyleLbl="node1" presStyleIdx="0" presStyleCnt="1" custLinFactNeighborX="-8543" custLinFactNeighborY="-3101">
        <dgm:presLayoutVars>
          <dgm:bulletEnabled val="1"/>
        </dgm:presLayoutVars>
      </dgm:prSet>
      <dgm:spPr/>
      <dgm:t>
        <a:bodyPr/>
        <a:lstStyle/>
        <a:p>
          <a:endParaRPr lang="nl-NL"/>
        </a:p>
      </dgm:t>
    </dgm:pt>
  </dgm:ptLst>
  <dgm:cxnLst>
    <dgm:cxn modelId="{62070F6D-B52E-41B5-A4E1-B7BFCF9C60B2}" srcId="{B02D0203-5006-48FB-894B-D125003BB97D}" destId="{7B5F4896-F50E-4B66-95E5-286783B2FC9A}" srcOrd="0" destOrd="0" parTransId="{072CAFA6-5E86-4340-94B0-8BE92FA1659B}" sibTransId="{DB92FE7F-29BA-458A-A502-76B013B728B1}"/>
    <dgm:cxn modelId="{45C1637B-5A79-4D38-8692-6DFF56A7AD6D}" type="presOf" srcId="{7B5F4896-F50E-4B66-95E5-286783B2FC9A}" destId="{4F7D179A-2942-4855-A363-F7092FA907FA}" srcOrd="0" destOrd="1" presId="urn:microsoft.com/office/officeart/2005/8/layout/hList6"/>
    <dgm:cxn modelId="{91CA3367-D6A0-493D-BF2F-79C9C7C8E3CC}" type="presOf" srcId="{441720AE-3A26-4677-851D-74632D92FACD}" destId="{4F7D179A-2942-4855-A363-F7092FA907FA}" srcOrd="0" destOrd="3" presId="urn:microsoft.com/office/officeart/2005/8/layout/hList6"/>
    <dgm:cxn modelId="{5D67C5EE-1FCD-4CDF-BAB3-58CD86862E0A}" type="presOf" srcId="{B02D0203-5006-48FB-894B-D125003BB97D}" destId="{4F7D179A-2942-4855-A363-F7092FA907FA}" srcOrd="0" destOrd="0" presId="urn:microsoft.com/office/officeart/2005/8/layout/hList6"/>
    <dgm:cxn modelId="{F573ABF4-1C95-48A5-9F49-72BBF5F66F44}" type="presOf" srcId="{71A466C2-25B2-4D3C-9D43-B4D6C8E858D2}" destId="{4F7D179A-2942-4855-A363-F7092FA907FA}" srcOrd="0" destOrd="2" presId="urn:microsoft.com/office/officeart/2005/8/layout/hList6"/>
    <dgm:cxn modelId="{645EC8FD-F9D0-4D3F-A50A-C13EF2BDC3C5}" srcId="{CC85D1A8-FB11-44DE-9723-7698195282D9}" destId="{B02D0203-5006-48FB-894B-D125003BB97D}" srcOrd="0" destOrd="0" parTransId="{1DA11E49-5867-4F0D-9C09-46C042B3F425}" sibTransId="{12A02404-F9F7-4018-BAE1-215893D10C9C}"/>
    <dgm:cxn modelId="{AEB9049E-AE01-47F8-9F0B-A77D44463763}" type="presOf" srcId="{CC85D1A8-FB11-44DE-9723-7698195282D9}" destId="{AC3E3E4A-DC4C-4C5F-A07B-07CDF51DBB95}" srcOrd="0" destOrd="0" presId="urn:microsoft.com/office/officeart/2005/8/layout/hList6"/>
    <dgm:cxn modelId="{E5C25E45-C430-4F10-A785-C7954F50280E}" srcId="{B02D0203-5006-48FB-894B-D125003BB97D}" destId="{441720AE-3A26-4677-851D-74632D92FACD}" srcOrd="2" destOrd="0" parTransId="{BC02CC6F-1303-4128-991E-8A0787ECB6F9}" sibTransId="{F8A74E40-28F3-4911-9C2F-FA7E1151ABD7}"/>
    <dgm:cxn modelId="{A1B4E8DE-B622-4A61-9A8A-0BD216E29BBD}" srcId="{B02D0203-5006-48FB-894B-D125003BB97D}" destId="{71A466C2-25B2-4D3C-9D43-B4D6C8E858D2}" srcOrd="1" destOrd="0" parTransId="{27694DA5-C18D-495A-A284-2B40D3E9F597}" sibTransId="{AAE67291-2210-4A04-B5AD-93759D6A5065}"/>
    <dgm:cxn modelId="{B1D5011C-C34E-49EB-AC14-1EF51FF82097}" type="presParOf" srcId="{AC3E3E4A-DC4C-4C5F-A07B-07CDF51DBB95}" destId="{4F7D179A-2942-4855-A363-F7092FA907FA}" srcOrd="0"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85D1A8-FB11-44DE-9723-7698195282D9}" type="doc">
      <dgm:prSet loTypeId="urn:microsoft.com/office/officeart/2005/8/layout/hList6" loCatId="list" qsTypeId="urn:microsoft.com/office/officeart/2005/8/quickstyle/simple1" qsCatId="simple" csTypeId="urn:microsoft.com/office/officeart/2005/8/colors/accent0_2" csCatId="mainScheme" phldr="1"/>
      <dgm:spPr/>
      <dgm:t>
        <a:bodyPr/>
        <a:lstStyle/>
        <a:p>
          <a:endParaRPr lang="nl-NL"/>
        </a:p>
      </dgm:t>
    </dgm:pt>
    <dgm:pt modelId="{DCE9C311-A8C7-4863-82AA-08E793E94BB6}">
      <dgm:prSet custT="1"/>
      <dgm:spPr/>
      <dgm:t>
        <a:bodyPr/>
        <a:lstStyle/>
        <a:p>
          <a:r>
            <a:rPr lang="nl-BE" sz="2400" dirty="0" smtClean="0">
              <a:solidFill>
                <a:srgbClr val="052720"/>
              </a:solidFill>
            </a:rPr>
            <a:t>Belang van</a:t>
          </a:r>
          <a:r>
            <a:rPr lang="nl-BE" sz="2400" dirty="0">
              <a:solidFill>
                <a:srgbClr val="052720"/>
              </a:solidFill>
            </a:rPr>
            <a:t>:</a:t>
          </a:r>
        </a:p>
      </dgm:t>
    </dgm:pt>
    <dgm:pt modelId="{2FD247A3-250B-47A8-BFEE-109386A1FF38}" type="parTrans" cxnId="{292782BD-EB0A-4856-81B8-50DC70133435}">
      <dgm:prSet/>
      <dgm:spPr/>
      <dgm:t>
        <a:bodyPr/>
        <a:lstStyle/>
        <a:p>
          <a:endParaRPr lang="nl-NL"/>
        </a:p>
      </dgm:t>
    </dgm:pt>
    <dgm:pt modelId="{5A4BA34D-DACB-4DA4-940D-BD603450E877}" type="sibTrans" cxnId="{292782BD-EB0A-4856-81B8-50DC70133435}">
      <dgm:prSet/>
      <dgm:spPr/>
      <dgm:t>
        <a:bodyPr/>
        <a:lstStyle/>
        <a:p>
          <a:endParaRPr lang="nl-NL"/>
        </a:p>
      </dgm:t>
    </dgm:pt>
    <dgm:pt modelId="{0A33F2CF-D8AE-4481-9056-7EE447D7B1DB}">
      <dgm:prSet custT="1"/>
      <dgm:spPr/>
      <dgm:t>
        <a:bodyPr/>
        <a:lstStyle/>
        <a:p>
          <a:r>
            <a:rPr lang="nl-BE" sz="2400" dirty="0" smtClean="0">
              <a:solidFill>
                <a:srgbClr val="052720"/>
              </a:solidFill>
            </a:rPr>
            <a:t>Oriënteringsprocessen &amp; studieadvies van de leerkracht </a:t>
          </a:r>
          <a:endParaRPr lang="nl-BE" sz="2400" dirty="0">
            <a:solidFill>
              <a:srgbClr val="052720"/>
            </a:solidFill>
          </a:endParaRPr>
        </a:p>
      </dgm:t>
    </dgm:pt>
    <dgm:pt modelId="{96615FB0-9869-4726-AE2D-9AF00D7E5784}" type="parTrans" cxnId="{C496E96E-8175-48C4-9E0C-482C69485356}">
      <dgm:prSet/>
      <dgm:spPr/>
      <dgm:t>
        <a:bodyPr/>
        <a:lstStyle/>
        <a:p>
          <a:endParaRPr lang="nl-NL"/>
        </a:p>
      </dgm:t>
    </dgm:pt>
    <dgm:pt modelId="{EDFE7C6F-6049-4613-A1AD-30A580A63610}" type="sibTrans" cxnId="{C496E96E-8175-48C4-9E0C-482C69485356}">
      <dgm:prSet/>
      <dgm:spPr/>
      <dgm:t>
        <a:bodyPr/>
        <a:lstStyle/>
        <a:p>
          <a:endParaRPr lang="nl-NL"/>
        </a:p>
      </dgm:t>
    </dgm:pt>
    <dgm:pt modelId="{6418E2DF-490A-4423-B0FF-E1C02BF5C101}">
      <dgm:prSet/>
      <dgm:spPr/>
      <dgm:t>
        <a:bodyPr/>
        <a:lstStyle/>
        <a:p>
          <a:r>
            <a:rPr lang="nl-BE" dirty="0" smtClean="0">
              <a:solidFill>
                <a:srgbClr val="052720"/>
              </a:solidFill>
            </a:rPr>
            <a:t>Waarom?</a:t>
          </a:r>
          <a:endParaRPr lang="nl-BE" dirty="0">
            <a:solidFill>
              <a:srgbClr val="052720"/>
            </a:solidFill>
          </a:endParaRPr>
        </a:p>
      </dgm:t>
    </dgm:pt>
    <dgm:pt modelId="{C99EE881-88BD-411B-9097-20F96D1D6091}" type="parTrans" cxnId="{030F336E-D044-4A70-8AAE-56AEAA67E2DB}">
      <dgm:prSet/>
      <dgm:spPr/>
      <dgm:t>
        <a:bodyPr/>
        <a:lstStyle/>
        <a:p>
          <a:endParaRPr lang="nl-NL"/>
        </a:p>
      </dgm:t>
    </dgm:pt>
    <dgm:pt modelId="{8D8A2A95-AD39-407F-A9A1-5EBDFEC8FA30}" type="sibTrans" cxnId="{030F336E-D044-4A70-8AAE-56AEAA67E2DB}">
      <dgm:prSet/>
      <dgm:spPr/>
      <dgm:t>
        <a:bodyPr/>
        <a:lstStyle/>
        <a:p>
          <a:endParaRPr lang="nl-NL"/>
        </a:p>
      </dgm:t>
    </dgm:pt>
    <dgm:pt modelId="{5FC11D90-1714-49F6-A473-5A2E63F120E1}">
      <dgm:prSet/>
      <dgm:spPr/>
      <dgm:t>
        <a:bodyPr/>
        <a:lstStyle/>
        <a:p>
          <a:r>
            <a:rPr lang="nl-BE" dirty="0" smtClean="0">
              <a:solidFill>
                <a:srgbClr val="052720"/>
              </a:solidFill>
            </a:rPr>
            <a:t>Autonomie scholen &amp; leerkrachten op vlak van evaluatie &amp; oriëntering</a:t>
          </a:r>
          <a:endParaRPr lang="nl-BE" dirty="0">
            <a:solidFill>
              <a:srgbClr val="052720"/>
            </a:solidFill>
          </a:endParaRPr>
        </a:p>
      </dgm:t>
    </dgm:pt>
    <dgm:pt modelId="{A330BA69-CDEF-48C1-A940-A421747EF023}" type="parTrans" cxnId="{23CE3A90-9428-4606-9368-3A78A3AB6D23}">
      <dgm:prSet/>
      <dgm:spPr/>
      <dgm:t>
        <a:bodyPr/>
        <a:lstStyle/>
        <a:p>
          <a:endParaRPr lang="nl-NL"/>
        </a:p>
      </dgm:t>
    </dgm:pt>
    <dgm:pt modelId="{6C02C8D1-0FBD-4AC2-B43A-5B5DCC24F530}" type="sibTrans" cxnId="{23CE3A90-9428-4606-9368-3A78A3AB6D23}">
      <dgm:prSet/>
      <dgm:spPr/>
      <dgm:t>
        <a:bodyPr/>
        <a:lstStyle/>
        <a:p>
          <a:endParaRPr lang="nl-NL"/>
        </a:p>
      </dgm:t>
    </dgm:pt>
    <dgm:pt modelId="{90B6A412-6440-4DC5-A8B4-32A23F703E92}">
      <dgm:prSet/>
      <dgm:spPr/>
      <dgm:t>
        <a:bodyPr/>
        <a:lstStyle/>
        <a:p>
          <a:r>
            <a:rPr lang="nl-BE" smtClean="0">
              <a:solidFill>
                <a:srgbClr val="052720"/>
              </a:solidFill>
            </a:rPr>
            <a:t>Geen gestandaardiseerde eindtoetsen </a:t>
          </a:r>
          <a:endParaRPr lang="nl-BE" dirty="0">
            <a:solidFill>
              <a:srgbClr val="052720"/>
            </a:solidFill>
          </a:endParaRPr>
        </a:p>
      </dgm:t>
    </dgm:pt>
    <dgm:pt modelId="{D1CF9C58-E41A-408C-AA11-BD5F5A5B396B}" type="parTrans" cxnId="{A7F7007A-BA44-4B2B-ABCC-02BE66E040B2}">
      <dgm:prSet/>
      <dgm:spPr/>
      <dgm:t>
        <a:bodyPr/>
        <a:lstStyle/>
        <a:p>
          <a:endParaRPr lang="nl-NL"/>
        </a:p>
      </dgm:t>
    </dgm:pt>
    <dgm:pt modelId="{8FAD6265-6824-4D5D-8A7C-94FCC530D006}" type="sibTrans" cxnId="{A7F7007A-BA44-4B2B-ABCC-02BE66E040B2}">
      <dgm:prSet/>
      <dgm:spPr/>
      <dgm:t>
        <a:bodyPr/>
        <a:lstStyle/>
        <a:p>
          <a:endParaRPr lang="nl-NL"/>
        </a:p>
      </dgm:t>
    </dgm:pt>
    <dgm:pt modelId="{E6D9EDBE-2AE7-4D56-A935-DEBD5EF5F904}">
      <dgm:prSet/>
      <dgm:spPr/>
      <dgm:t>
        <a:bodyPr/>
        <a:lstStyle/>
        <a:p>
          <a:r>
            <a:rPr lang="nl-BE" dirty="0" smtClean="0">
              <a:solidFill>
                <a:srgbClr val="052720"/>
              </a:solidFill>
            </a:rPr>
            <a:t>Weinig richtlijnen voor oriëntering</a:t>
          </a:r>
          <a:endParaRPr lang="nl-BE" dirty="0">
            <a:solidFill>
              <a:srgbClr val="052720"/>
            </a:solidFill>
          </a:endParaRPr>
        </a:p>
      </dgm:t>
    </dgm:pt>
    <dgm:pt modelId="{5BE3A7A5-0278-4CD3-A140-2D9A1D898AE5}" type="parTrans" cxnId="{E6177526-7D9B-4BC2-A47B-539848020086}">
      <dgm:prSet/>
      <dgm:spPr/>
      <dgm:t>
        <a:bodyPr/>
        <a:lstStyle/>
        <a:p>
          <a:endParaRPr lang="nl-NL"/>
        </a:p>
      </dgm:t>
    </dgm:pt>
    <dgm:pt modelId="{AD573026-FA04-4069-83F9-30048159CF7B}" type="sibTrans" cxnId="{E6177526-7D9B-4BC2-A47B-539848020086}">
      <dgm:prSet/>
      <dgm:spPr/>
      <dgm:t>
        <a:bodyPr/>
        <a:lstStyle/>
        <a:p>
          <a:endParaRPr lang="nl-NL"/>
        </a:p>
      </dgm:t>
    </dgm:pt>
    <dgm:pt modelId="{AC3E3E4A-DC4C-4C5F-A07B-07CDF51DBB95}" type="pres">
      <dgm:prSet presAssocID="{CC85D1A8-FB11-44DE-9723-7698195282D9}" presName="Name0" presStyleCnt="0">
        <dgm:presLayoutVars>
          <dgm:dir/>
          <dgm:resizeHandles val="exact"/>
        </dgm:presLayoutVars>
      </dgm:prSet>
      <dgm:spPr/>
      <dgm:t>
        <a:bodyPr/>
        <a:lstStyle/>
        <a:p>
          <a:endParaRPr lang="nl-NL"/>
        </a:p>
      </dgm:t>
    </dgm:pt>
    <dgm:pt modelId="{0484DAD2-1180-4FAE-AB7F-ADBF3AB4752F}" type="pres">
      <dgm:prSet presAssocID="{6418E2DF-490A-4423-B0FF-E1C02BF5C101}" presName="node" presStyleLbl="node1" presStyleIdx="0" presStyleCnt="2">
        <dgm:presLayoutVars>
          <dgm:bulletEnabled val="1"/>
        </dgm:presLayoutVars>
      </dgm:prSet>
      <dgm:spPr/>
      <dgm:t>
        <a:bodyPr/>
        <a:lstStyle/>
        <a:p>
          <a:endParaRPr lang="nl-NL"/>
        </a:p>
      </dgm:t>
    </dgm:pt>
    <dgm:pt modelId="{A4BD8A27-8CBD-43D9-A340-614A7437D765}" type="pres">
      <dgm:prSet presAssocID="{8D8A2A95-AD39-407F-A9A1-5EBDFEC8FA30}" presName="sibTrans" presStyleCnt="0"/>
      <dgm:spPr/>
      <dgm:t>
        <a:bodyPr/>
        <a:lstStyle/>
        <a:p>
          <a:endParaRPr lang="nl-NL"/>
        </a:p>
      </dgm:t>
    </dgm:pt>
    <dgm:pt modelId="{A7AF1284-E886-4D36-88E4-234B23200D61}" type="pres">
      <dgm:prSet presAssocID="{DCE9C311-A8C7-4863-82AA-08E793E94BB6}" presName="node" presStyleLbl="node1" presStyleIdx="1" presStyleCnt="2">
        <dgm:presLayoutVars>
          <dgm:bulletEnabled val="1"/>
        </dgm:presLayoutVars>
      </dgm:prSet>
      <dgm:spPr/>
      <dgm:t>
        <a:bodyPr/>
        <a:lstStyle/>
        <a:p>
          <a:endParaRPr lang="nl-NL"/>
        </a:p>
      </dgm:t>
    </dgm:pt>
  </dgm:ptLst>
  <dgm:cxnLst>
    <dgm:cxn modelId="{292782BD-EB0A-4856-81B8-50DC70133435}" srcId="{CC85D1A8-FB11-44DE-9723-7698195282D9}" destId="{DCE9C311-A8C7-4863-82AA-08E793E94BB6}" srcOrd="1" destOrd="0" parTransId="{2FD247A3-250B-47A8-BFEE-109386A1FF38}" sibTransId="{5A4BA34D-DACB-4DA4-940D-BD603450E877}"/>
    <dgm:cxn modelId="{030F336E-D044-4A70-8AAE-56AEAA67E2DB}" srcId="{CC85D1A8-FB11-44DE-9723-7698195282D9}" destId="{6418E2DF-490A-4423-B0FF-E1C02BF5C101}" srcOrd="0" destOrd="0" parTransId="{C99EE881-88BD-411B-9097-20F96D1D6091}" sibTransId="{8D8A2A95-AD39-407F-A9A1-5EBDFEC8FA30}"/>
    <dgm:cxn modelId="{497089C6-DED7-4CDC-A1DA-2F5017CB2AA0}" type="presOf" srcId="{E6D9EDBE-2AE7-4D56-A935-DEBD5EF5F904}" destId="{0484DAD2-1180-4FAE-AB7F-ADBF3AB4752F}" srcOrd="0" destOrd="3" presId="urn:microsoft.com/office/officeart/2005/8/layout/hList6"/>
    <dgm:cxn modelId="{C496E96E-8175-48C4-9E0C-482C69485356}" srcId="{DCE9C311-A8C7-4863-82AA-08E793E94BB6}" destId="{0A33F2CF-D8AE-4481-9056-7EE447D7B1DB}" srcOrd="0" destOrd="0" parTransId="{96615FB0-9869-4726-AE2D-9AF00D7E5784}" sibTransId="{EDFE7C6F-6049-4613-A1AD-30A580A63610}"/>
    <dgm:cxn modelId="{9B95B41A-FBDB-457C-8581-4F5A705AC998}" type="presOf" srcId="{6418E2DF-490A-4423-B0FF-E1C02BF5C101}" destId="{0484DAD2-1180-4FAE-AB7F-ADBF3AB4752F}" srcOrd="0" destOrd="0" presId="urn:microsoft.com/office/officeart/2005/8/layout/hList6"/>
    <dgm:cxn modelId="{AEB9049E-AE01-47F8-9F0B-A77D44463763}" type="presOf" srcId="{CC85D1A8-FB11-44DE-9723-7698195282D9}" destId="{AC3E3E4A-DC4C-4C5F-A07B-07CDF51DBB95}" srcOrd="0" destOrd="0" presId="urn:microsoft.com/office/officeart/2005/8/layout/hList6"/>
    <dgm:cxn modelId="{F947AAA5-B3B4-45D7-9DF0-B1955BD1A3DD}" type="presOf" srcId="{DCE9C311-A8C7-4863-82AA-08E793E94BB6}" destId="{A7AF1284-E886-4D36-88E4-234B23200D61}" srcOrd="0" destOrd="0" presId="urn:microsoft.com/office/officeart/2005/8/layout/hList6"/>
    <dgm:cxn modelId="{A7F7007A-BA44-4B2B-ABCC-02BE66E040B2}" srcId="{6418E2DF-490A-4423-B0FF-E1C02BF5C101}" destId="{90B6A412-6440-4DC5-A8B4-32A23F703E92}" srcOrd="1" destOrd="0" parTransId="{D1CF9C58-E41A-408C-AA11-BD5F5A5B396B}" sibTransId="{8FAD6265-6824-4D5D-8A7C-94FCC530D006}"/>
    <dgm:cxn modelId="{0AF2B8FD-D938-4734-9AEE-BD5813056AB9}" type="presOf" srcId="{90B6A412-6440-4DC5-A8B4-32A23F703E92}" destId="{0484DAD2-1180-4FAE-AB7F-ADBF3AB4752F}" srcOrd="0" destOrd="2" presId="urn:microsoft.com/office/officeart/2005/8/layout/hList6"/>
    <dgm:cxn modelId="{E6177526-7D9B-4BC2-A47B-539848020086}" srcId="{6418E2DF-490A-4423-B0FF-E1C02BF5C101}" destId="{E6D9EDBE-2AE7-4D56-A935-DEBD5EF5F904}" srcOrd="2" destOrd="0" parTransId="{5BE3A7A5-0278-4CD3-A140-2D9A1D898AE5}" sibTransId="{AD573026-FA04-4069-83F9-30048159CF7B}"/>
    <dgm:cxn modelId="{23CE3A90-9428-4606-9368-3A78A3AB6D23}" srcId="{6418E2DF-490A-4423-B0FF-E1C02BF5C101}" destId="{5FC11D90-1714-49F6-A473-5A2E63F120E1}" srcOrd="0" destOrd="0" parTransId="{A330BA69-CDEF-48C1-A940-A421747EF023}" sibTransId="{6C02C8D1-0FBD-4AC2-B43A-5B5DCC24F530}"/>
    <dgm:cxn modelId="{CF2A5DE7-5B65-4068-BC8C-92FD679ABF2A}" type="presOf" srcId="{5FC11D90-1714-49F6-A473-5A2E63F120E1}" destId="{0484DAD2-1180-4FAE-AB7F-ADBF3AB4752F}" srcOrd="0" destOrd="1" presId="urn:microsoft.com/office/officeart/2005/8/layout/hList6"/>
    <dgm:cxn modelId="{24085C59-34EE-47E8-8CDA-2480835295B6}" type="presOf" srcId="{0A33F2CF-D8AE-4481-9056-7EE447D7B1DB}" destId="{A7AF1284-E886-4D36-88E4-234B23200D61}" srcOrd="0" destOrd="1" presId="urn:microsoft.com/office/officeart/2005/8/layout/hList6"/>
    <dgm:cxn modelId="{5CEFA5D9-AD64-4467-9908-90371BB6EBFA}" type="presParOf" srcId="{AC3E3E4A-DC4C-4C5F-A07B-07CDF51DBB95}" destId="{0484DAD2-1180-4FAE-AB7F-ADBF3AB4752F}" srcOrd="0" destOrd="0" presId="urn:microsoft.com/office/officeart/2005/8/layout/hList6"/>
    <dgm:cxn modelId="{D5823C9B-CE07-4F0E-BF5C-6BF3E6484717}" type="presParOf" srcId="{AC3E3E4A-DC4C-4C5F-A07B-07CDF51DBB95}" destId="{A4BD8A27-8CBD-43D9-A340-614A7437D765}" srcOrd="1" destOrd="0" presId="urn:microsoft.com/office/officeart/2005/8/layout/hList6"/>
    <dgm:cxn modelId="{3CF50C9D-1CF6-4B09-85FC-9079F99B91E5}" type="presParOf" srcId="{AC3E3E4A-DC4C-4C5F-A07B-07CDF51DBB95}" destId="{A7AF1284-E886-4D36-88E4-234B23200D61}" srcOrd="2"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BDB614E-EE37-4C19-A0CB-9325BC7A721E}" type="doc">
      <dgm:prSet loTypeId="urn:microsoft.com/office/officeart/2005/8/layout/vList3" loCatId="list" qsTypeId="urn:microsoft.com/office/officeart/2005/8/quickstyle/simple1" qsCatId="simple" csTypeId="urn:microsoft.com/office/officeart/2005/8/colors/accent0_2" csCatId="mainScheme" phldr="1"/>
      <dgm:spPr/>
      <dgm:t>
        <a:bodyPr/>
        <a:lstStyle/>
        <a:p>
          <a:endParaRPr lang="nl-NL"/>
        </a:p>
      </dgm:t>
    </dgm:pt>
    <dgm:pt modelId="{8585AE70-941F-463C-9592-63F8AFE37149}">
      <dgm:prSet/>
      <dgm:spPr/>
      <dgm:t>
        <a:bodyPr/>
        <a:lstStyle/>
        <a:p>
          <a:r>
            <a:rPr lang="nl-BE" dirty="0" smtClean="0">
              <a:solidFill>
                <a:srgbClr val="052720"/>
              </a:solidFill>
            </a:rPr>
            <a:t>Gevoel van verantwoordelijkheid vanuit sterke betrokkenheid op leerlingen</a:t>
          </a:r>
          <a:endParaRPr lang="nl-BE" dirty="0">
            <a:solidFill>
              <a:srgbClr val="052720"/>
            </a:solidFill>
          </a:endParaRPr>
        </a:p>
      </dgm:t>
    </dgm:pt>
    <dgm:pt modelId="{7A5C778B-3A67-4616-8777-1236D9D2B28A}" type="parTrans" cxnId="{68F59756-5539-450D-BED1-4B1E83E2D786}">
      <dgm:prSet/>
      <dgm:spPr/>
      <dgm:t>
        <a:bodyPr/>
        <a:lstStyle/>
        <a:p>
          <a:endParaRPr lang="nl-NL"/>
        </a:p>
      </dgm:t>
    </dgm:pt>
    <dgm:pt modelId="{60AA583F-5C5A-4433-A7A2-7118A4D8CA4E}" type="sibTrans" cxnId="{68F59756-5539-450D-BED1-4B1E83E2D786}">
      <dgm:prSet/>
      <dgm:spPr/>
      <dgm:t>
        <a:bodyPr/>
        <a:lstStyle/>
        <a:p>
          <a:endParaRPr lang="nl-NL"/>
        </a:p>
      </dgm:t>
    </dgm:pt>
    <dgm:pt modelId="{E89470E4-731F-4D65-8741-B8A6C8269EAC}">
      <dgm:prSet/>
      <dgm:spPr/>
      <dgm:t>
        <a:bodyPr/>
        <a:lstStyle/>
        <a:p>
          <a:r>
            <a:rPr lang="nl-BE" dirty="0" smtClean="0">
              <a:solidFill>
                <a:srgbClr val="052720"/>
              </a:solidFill>
            </a:rPr>
            <a:t>Rol bij oriëntering is die van coach, raadgever of adviseur</a:t>
          </a:r>
          <a:endParaRPr lang="nl-BE" dirty="0">
            <a:solidFill>
              <a:srgbClr val="052720"/>
            </a:solidFill>
          </a:endParaRPr>
        </a:p>
      </dgm:t>
    </dgm:pt>
    <dgm:pt modelId="{025644AF-66EE-4514-A110-40A0C0D0FF20}" type="parTrans" cxnId="{A37063DC-B07A-465F-9A3B-F46FB9191EE7}">
      <dgm:prSet/>
      <dgm:spPr/>
      <dgm:t>
        <a:bodyPr/>
        <a:lstStyle/>
        <a:p>
          <a:endParaRPr lang="nl-NL"/>
        </a:p>
      </dgm:t>
    </dgm:pt>
    <dgm:pt modelId="{0FC951F3-FAAF-49BB-AE1F-B25A795D41AF}" type="sibTrans" cxnId="{A37063DC-B07A-465F-9A3B-F46FB9191EE7}">
      <dgm:prSet/>
      <dgm:spPr/>
      <dgm:t>
        <a:bodyPr/>
        <a:lstStyle/>
        <a:p>
          <a:endParaRPr lang="nl-NL"/>
        </a:p>
      </dgm:t>
    </dgm:pt>
    <dgm:pt modelId="{53089389-A139-4687-AE0A-AF8EDF7C9932}">
      <dgm:prSet/>
      <dgm:spPr/>
      <dgm:t>
        <a:bodyPr/>
        <a:lstStyle/>
        <a:p>
          <a:r>
            <a:rPr lang="nl-BE" dirty="0">
              <a:solidFill>
                <a:srgbClr val="052720"/>
              </a:solidFill>
            </a:rPr>
            <a:t>Machteloos en geïsoleerd</a:t>
          </a:r>
        </a:p>
      </dgm:t>
    </dgm:pt>
    <dgm:pt modelId="{AD5884EF-F8BF-4051-9629-12BF0B94EDB5}" type="parTrans" cxnId="{FD6CCE3C-D8B6-44AA-B36D-3A9D688AA263}">
      <dgm:prSet/>
      <dgm:spPr/>
      <dgm:t>
        <a:bodyPr/>
        <a:lstStyle/>
        <a:p>
          <a:endParaRPr lang="nl-NL"/>
        </a:p>
      </dgm:t>
    </dgm:pt>
    <dgm:pt modelId="{5B950AC1-255F-421C-8BEB-742BEEBB36DD}" type="sibTrans" cxnId="{FD6CCE3C-D8B6-44AA-B36D-3A9D688AA263}">
      <dgm:prSet/>
      <dgm:spPr/>
      <dgm:t>
        <a:bodyPr/>
        <a:lstStyle/>
        <a:p>
          <a:endParaRPr lang="nl-NL"/>
        </a:p>
      </dgm:t>
    </dgm:pt>
    <dgm:pt modelId="{F55391E1-7AF8-4BAF-9E15-28B29A32686D}" type="pres">
      <dgm:prSet presAssocID="{1BDB614E-EE37-4C19-A0CB-9325BC7A721E}" presName="linearFlow" presStyleCnt="0">
        <dgm:presLayoutVars>
          <dgm:dir/>
          <dgm:resizeHandles val="exact"/>
        </dgm:presLayoutVars>
      </dgm:prSet>
      <dgm:spPr/>
      <dgm:t>
        <a:bodyPr/>
        <a:lstStyle/>
        <a:p>
          <a:endParaRPr lang="nl-NL"/>
        </a:p>
      </dgm:t>
    </dgm:pt>
    <dgm:pt modelId="{848AA335-E0A5-4C41-87C1-DCC3C75F1566}" type="pres">
      <dgm:prSet presAssocID="{8585AE70-941F-463C-9592-63F8AFE37149}" presName="composite" presStyleCnt="0"/>
      <dgm:spPr/>
      <dgm:t>
        <a:bodyPr/>
        <a:lstStyle/>
        <a:p>
          <a:endParaRPr lang="nl-NL"/>
        </a:p>
      </dgm:t>
    </dgm:pt>
    <dgm:pt modelId="{DBBB7F61-70F5-4861-9279-4AFA62A354E7}" type="pres">
      <dgm:prSet presAssocID="{8585AE70-941F-463C-9592-63F8AFE37149}" presName="imgShp" presStyleLbl="fgImgPlace1" presStyleIdx="0" presStyleCnt="3"/>
      <dgm:spPr/>
      <dgm:t>
        <a:bodyPr/>
        <a:lstStyle/>
        <a:p>
          <a:endParaRPr lang="nl-NL"/>
        </a:p>
      </dgm:t>
    </dgm:pt>
    <dgm:pt modelId="{5923AB7D-1838-4A01-A3DE-52FF7269F78D}" type="pres">
      <dgm:prSet presAssocID="{8585AE70-941F-463C-9592-63F8AFE37149}" presName="txShp" presStyleLbl="node1" presStyleIdx="0" presStyleCnt="3">
        <dgm:presLayoutVars>
          <dgm:bulletEnabled val="1"/>
        </dgm:presLayoutVars>
      </dgm:prSet>
      <dgm:spPr/>
      <dgm:t>
        <a:bodyPr/>
        <a:lstStyle/>
        <a:p>
          <a:endParaRPr lang="nl-NL"/>
        </a:p>
      </dgm:t>
    </dgm:pt>
    <dgm:pt modelId="{10B6CC15-1083-4535-9F47-B53F1F12AC35}" type="pres">
      <dgm:prSet presAssocID="{60AA583F-5C5A-4433-A7A2-7118A4D8CA4E}" presName="spacing" presStyleCnt="0"/>
      <dgm:spPr/>
      <dgm:t>
        <a:bodyPr/>
        <a:lstStyle/>
        <a:p>
          <a:endParaRPr lang="nl-NL"/>
        </a:p>
      </dgm:t>
    </dgm:pt>
    <dgm:pt modelId="{85423E5B-1F6D-402B-881A-5915F224E619}" type="pres">
      <dgm:prSet presAssocID="{E89470E4-731F-4D65-8741-B8A6C8269EAC}" presName="composite" presStyleCnt="0"/>
      <dgm:spPr/>
      <dgm:t>
        <a:bodyPr/>
        <a:lstStyle/>
        <a:p>
          <a:endParaRPr lang="nl-NL"/>
        </a:p>
      </dgm:t>
    </dgm:pt>
    <dgm:pt modelId="{0B768704-4A4B-4A69-9620-37AD1525AC00}" type="pres">
      <dgm:prSet presAssocID="{E89470E4-731F-4D65-8741-B8A6C8269EAC}" presName="imgShp" presStyleLbl="fgImgPlace1" presStyleIdx="1" presStyleCnt="3"/>
      <dgm:spPr/>
      <dgm:t>
        <a:bodyPr/>
        <a:lstStyle/>
        <a:p>
          <a:endParaRPr lang="nl-NL"/>
        </a:p>
      </dgm:t>
    </dgm:pt>
    <dgm:pt modelId="{A0E7A70D-4217-436F-8D6C-37216D94B867}" type="pres">
      <dgm:prSet presAssocID="{E89470E4-731F-4D65-8741-B8A6C8269EAC}" presName="txShp" presStyleLbl="node1" presStyleIdx="1" presStyleCnt="3">
        <dgm:presLayoutVars>
          <dgm:bulletEnabled val="1"/>
        </dgm:presLayoutVars>
      </dgm:prSet>
      <dgm:spPr/>
      <dgm:t>
        <a:bodyPr/>
        <a:lstStyle/>
        <a:p>
          <a:endParaRPr lang="nl-NL"/>
        </a:p>
      </dgm:t>
    </dgm:pt>
    <dgm:pt modelId="{86E837F0-FD69-4468-8CA8-27EB848E1538}" type="pres">
      <dgm:prSet presAssocID="{0FC951F3-FAAF-49BB-AE1F-B25A795D41AF}" presName="spacing" presStyleCnt="0"/>
      <dgm:spPr/>
      <dgm:t>
        <a:bodyPr/>
        <a:lstStyle/>
        <a:p>
          <a:endParaRPr lang="nl-NL"/>
        </a:p>
      </dgm:t>
    </dgm:pt>
    <dgm:pt modelId="{4808F096-5A81-420A-8631-62C57C270730}" type="pres">
      <dgm:prSet presAssocID="{53089389-A139-4687-AE0A-AF8EDF7C9932}" presName="composite" presStyleCnt="0"/>
      <dgm:spPr/>
      <dgm:t>
        <a:bodyPr/>
        <a:lstStyle/>
        <a:p>
          <a:endParaRPr lang="nl-NL"/>
        </a:p>
      </dgm:t>
    </dgm:pt>
    <dgm:pt modelId="{1E192F8B-9658-4EE7-BE0C-481BCCD67421}" type="pres">
      <dgm:prSet presAssocID="{53089389-A139-4687-AE0A-AF8EDF7C9932}" presName="imgShp" presStyleLbl="fgImgPlace1" presStyleIdx="2" presStyleCnt="3"/>
      <dgm:spPr/>
      <dgm:t>
        <a:bodyPr/>
        <a:lstStyle/>
        <a:p>
          <a:endParaRPr lang="nl-NL"/>
        </a:p>
      </dgm:t>
    </dgm:pt>
    <dgm:pt modelId="{8F8738E4-5EE3-4E24-B124-595AFD4EE0E1}" type="pres">
      <dgm:prSet presAssocID="{53089389-A139-4687-AE0A-AF8EDF7C9932}" presName="txShp" presStyleLbl="node1" presStyleIdx="2" presStyleCnt="3">
        <dgm:presLayoutVars>
          <dgm:bulletEnabled val="1"/>
        </dgm:presLayoutVars>
      </dgm:prSet>
      <dgm:spPr/>
      <dgm:t>
        <a:bodyPr/>
        <a:lstStyle/>
        <a:p>
          <a:endParaRPr lang="nl-NL"/>
        </a:p>
      </dgm:t>
    </dgm:pt>
  </dgm:ptLst>
  <dgm:cxnLst>
    <dgm:cxn modelId="{291DC90C-BB7A-4CC8-8685-528C9B73FDA3}" type="presOf" srcId="{53089389-A139-4687-AE0A-AF8EDF7C9932}" destId="{8F8738E4-5EE3-4E24-B124-595AFD4EE0E1}" srcOrd="0" destOrd="0" presId="urn:microsoft.com/office/officeart/2005/8/layout/vList3"/>
    <dgm:cxn modelId="{68F59756-5539-450D-BED1-4B1E83E2D786}" srcId="{1BDB614E-EE37-4C19-A0CB-9325BC7A721E}" destId="{8585AE70-941F-463C-9592-63F8AFE37149}" srcOrd="0" destOrd="0" parTransId="{7A5C778B-3A67-4616-8777-1236D9D2B28A}" sibTransId="{60AA583F-5C5A-4433-A7A2-7118A4D8CA4E}"/>
    <dgm:cxn modelId="{285DBAD8-F63E-4C06-9BEA-68627817F925}" type="presOf" srcId="{E89470E4-731F-4D65-8741-B8A6C8269EAC}" destId="{A0E7A70D-4217-436F-8D6C-37216D94B867}" srcOrd="0" destOrd="0" presId="urn:microsoft.com/office/officeart/2005/8/layout/vList3"/>
    <dgm:cxn modelId="{A37063DC-B07A-465F-9A3B-F46FB9191EE7}" srcId="{1BDB614E-EE37-4C19-A0CB-9325BC7A721E}" destId="{E89470E4-731F-4D65-8741-B8A6C8269EAC}" srcOrd="1" destOrd="0" parTransId="{025644AF-66EE-4514-A110-40A0C0D0FF20}" sibTransId="{0FC951F3-FAAF-49BB-AE1F-B25A795D41AF}"/>
    <dgm:cxn modelId="{71F54B66-28F2-4FE8-A96A-FE443BCA5592}" type="presOf" srcId="{1BDB614E-EE37-4C19-A0CB-9325BC7A721E}" destId="{F55391E1-7AF8-4BAF-9E15-28B29A32686D}" srcOrd="0" destOrd="0" presId="urn:microsoft.com/office/officeart/2005/8/layout/vList3"/>
    <dgm:cxn modelId="{FD6CCE3C-D8B6-44AA-B36D-3A9D688AA263}" srcId="{1BDB614E-EE37-4C19-A0CB-9325BC7A721E}" destId="{53089389-A139-4687-AE0A-AF8EDF7C9932}" srcOrd="2" destOrd="0" parTransId="{AD5884EF-F8BF-4051-9629-12BF0B94EDB5}" sibTransId="{5B950AC1-255F-421C-8BEB-742BEEBB36DD}"/>
    <dgm:cxn modelId="{44563355-EBFD-443F-994A-FFFDEB4068E4}" type="presOf" srcId="{8585AE70-941F-463C-9592-63F8AFE37149}" destId="{5923AB7D-1838-4A01-A3DE-52FF7269F78D}" srcOrd="0" destOrd="0" presId="urn:microsoft.com/office/officeart/2005/8/layout/vList3"/>
    <dgm:cxn modelId="{84CE8662-2B3E-4603-B3F5-67BCCBED121C}" type="presParOf" srcId="{F55391E1-7AF8-4BAF-9E15-28B29A32686D}" destId="{848AA335-E0A5-4C41-87C1-DCC3C75F1566}" srcOrd="0" destOrd="0" presId="urn:microsoft.com/office/officeart/2005/8/layout/vList3"/>
    <dgm:cxn modelId="{4C089515-B986-4EA6-AC4E-3F2C3C9F4F0C}" type="presParOf" srcId="{848AA335-E0A5-4C41-87C1-DCC3C75F1566}" destId="{DBBB7F61-70F5-4861-9279-4AFA62A354E7}" srcOrd="0" destOrd="0" presId="urn:microsoft.com/office/officeart/2005/8/layout/vList3"/>
    <dgm:cxn modelId="{EF6B1B1D-F4E3-4488-A6FF-66D1F386AE33}" type="presParOf" srcId="{848AA335-E0A5-4C41-87C1-DCC3C75F1566}" destId="{5923AB7D-1838-4A01-A3DE-52FF7269F78D}" srcOrd="1" destOrd="0" presId="urn:microsoft.com/office/officeart/2005/8/layout/vList3"/>
    <dgm:cxn modelId="{2122CC3C-9277-4426-99D6-D3B58CE47805}" type="presParOf" srcId="{F55391E1-7AF8-4BAF-9E15-28B29A32686D}" destId="{10B6CC15-1083-4535-9F47-B53F1F12AC35}" srcOrd="1" destOrd="0" presId="urn:microsoft.com/office/officeart/2005/8/layout/vList3"/>
    <dgm:cxn modelId="{E7FE35DC-D7A1-4286-A70C-946AB2564923}" type="presParOf" srcId="{F55391E1-7AF8-4BAF-9E15-28B29A32686D}" destId="{85423E5B-1F6D-402B-881A-5915F224E619}" srcOrd="2" destOrd="0" presId="urn:microsoft.com/office/officeart/2005/8/layout/vList3"/>
    <dgm:cxn modelId="{CC86AF46-0F11-428D-BA8B-C17605EF3972}" type="presParOf" srcId="{85423E5B-1F6D-402B-881A-5915F224E619}" destId="{0B768704-4A4B-4A69-9620-37AD1525AC00}" srcOrd="0" destOrd="0" presId="urn:microsoft.com/office/officeart/2005/8/layout/vList3"/>
    <dgm:cxn modelId="{638189D9-64EA-4441-99F6-9072ACCA0C97}" type="presParOf" srcId="{85423E5B-1F6D-402B-881A-5915F224E619}" destId="{A0E7A70D-4217-436F-8D6C-37216D94B867}" srcOrd="1" destOrd="0" presId="urn:microsoft.com/office/officeart/2005/8/layout/vList3"/>
    <dgm:cxn modelId="{F9760E14-5D8E-49CF-BCC8-4C396AE824D0}" type="presParOf" srcId="{F55391E1-7AF8-4BAF-9E15-28B29A32686D}" destId="{86E837F0-FD69-4468-8CA8-27EB848E1538}" srcOrd="3" destOrd="0" presId="urn:microsoft.com/office/officeart/2005/8/layout/vList3"/>
    <dgm:cxn modelId="{8CDF8E8B-0D83-4AC9-A9D3-3CFCA476B0CF}" type="presParOf" srcId="{F55391E1-7AF8-4BAF-9E15-28B29A32686D}" destId="{4808F096-5A81-420A-8631-62C57C270730}" srcOrd="4" destOrd="0" presId="urn:microsoft.com/office/officeart/2005/8/layout/vList3"/>
    <dgm:cxn modelId="{E770F209-1F8E-4089-9C7F-0A49B4E43D39}" type="presParOf" srcId="{4808F096-5A81-420A-8631-62C57C270730}" destId="{1E192F8B-9658-4EE7-BE0C-481BCCD67421}" srcOrd="0" destOrd="0" presId="urn:microsoft.com/office/officeart/2005/8/layout/vList3"/>
    <dgm:cxn modelId="{3345170D-B900-43B3-8334-7D21D20BEDDB}" type="presParOf" srcId="{4808F096-5A81-420A-8631-62C57C270730}" destId="{8F8738E4-5EE3-4E24-B124-595AFD4EE0E1}"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4F3249C-E9A5-426E-9CD1-25A5C9109F28}" type="doc">
      <dgm:prSet loTypeId="urn:microsoft.com/office/officeart/2005/8/layout/vList6" loCatId="list" qsTypeId="urn:microsoft.com/office/officeart/2005/8/quickstyle/simple1" qsCatId="simple" csTypeId="urn:microsoft.com/office/officeart/2005/8/colors/accent0_2" csCatId="mainScheme" phldr="1"/>
      <dgm:spPr/>
      <dgm:t>
        <a:bodyPr/>
        <a:lstStyle/>
        <a:p>
          <a:endParaRPr lang="nl-NL"/>
        </a:p>
      </dgm:t>
    </dgm:pt>
    <dgm:pt modelId="{2F496A0F-78B6-4E13-846B-4E4162ACA624}">
      <dgm:prSet custT="1"/>
      <dgm:spPr/>
      <dgm:t>
        <a:bodyPr/>
        <a:lstStyle/>
        <a:p>
          <a:r>
            <a:rPr lang="nl-NL" sz="3100" dirty="0" smtClean="0">
              <a:solidFill>
                <a:srgbClr val="052720"/>
              </a:solidFill>
            </a:rPr>
            <a:t>Advies</a:t>
          </a:r>
          <a:endParaRPr lang="nl-BE" sz="3100" dirty="0">
            <a:solidFill>
              <a:srgbClr val="052720"/>
            </a:solidFill>
          </a:endParaRPr>
        </a:p>
      </dgm:t>
    </dgm:pt>
    <dgm:pt modelId="{9BD448A2-E20A-4599-B5AA-2FC0A6A62656}" type="parTrans" cxnId="{2027FE6D-0916-4DB4-B265-5862534EDB3C}">
      <dgm:prSet/>
      <dgm:spPr/>
      <dgm:t>
        <a:bodyPr/>
        <a:lstStyle/>
        <a:p>
          <a:endParaRPr lang="nl-NL"/>
        </a:p>
      </dgm:t>
    </dgm:pt>
    <dgm:pt modelId="{62A5E291-03FB-4FB3-86D3-BB9AE079D808}" type="sibTrans" cxnId="{2027FE6D-0916-4DB4-B265-5862534EDB3C}">
      <dgm:prSet/>
      <dgm:spPr/>
      <dgm:t>
        <a:bodyPr/>
        <a:lstStyle/>
        <a:p>
          <a:endParaRPr lang="nl-NL"/>
        </a:p>
      </dgm:t>
    </dgm:pt>
    <dgm:pt modelId="{E07E5B44-08E4-45C7-99A9-7A0B1C28BB27}">
      <dgm:prSet custT="1"/>
      <dgm:spPr/>
      <dgm:t>
        <a:bodyPr/>
        <a:lstStyle/>
        <a:p>
          <a:r>
            <a:rPr lang="nl-BE" sz="2400" dirty="0">
              <a:solidFill>
                <a:srgbClr val="052720"/>
              </a:solidFill>
            </a:rPr>
            <a:t>Op basis van </a:t>
          </a:r>
          <a:r>
            <a:rPr lang="nl-BE" sz="2400" dirty="0" smtClean="0">
              <a:solidFill>
                <a:srgbClr val="052720"/>
              </a:solidFill>
            </a:rPr>
            <a:t>welke </a:t>
          </a:r>
          <a:r>
            <a:rPr lang="nl-BE" sz="2400" strike="noStrike" dirty="0" smtClean="0">
              <a:solidFill>
                <a:srgbClr val="052720"/>
              </a:solidFill>
            </a:rPr>
            <a:t>achtergrondkenmerken van </a:t>
          </a:r>
          <a:r>
            <a:rPr lang="nl-BE" sz="2400" strike="noStrike" dirty="0">
              <a:solidFill>
                <a:srgbClr val="052720"/>
              </a:solidFill>
            </a:rPr>
            <a:t>leerlingen &amp; ouders</a:t>
          </a:r>
          <a:r>
            <a:rPr lang="nl-BE" sz="2400" dirty="0">
              <a:solidFill>
                <a:srgbClr val="052720"/>
              </a:solidFill>
            </a:rPr>
            <a:t>?</a:t>
          </a:r>
        </a:p>
      </dgm:t>
    </dgm:pt>
    <dgm:pt modelId="{FA4DCF75-AE02-4C8D-A00C-CD1F2504E511}" type="parTrans" cxnId="{B7705D2F-2A42-403E-B449-E733300F30D3}">
      <dgm:prSet/>
      <dgm:spPr/>
      <dgm:t>
        <a:bodyPr/>
        <a:lstStyle/>
        <a:p>
          <a:endParaRPr lang="nl-NL"/>
        </a:p>
      </dgm:t>
    </dgm:pt>
    <dgm:pt modelId="{BCA0E942-188F-4C8C-A36F-45947D9D8DD0}" type="sibTrans" cxnId="{B7705D2F-2A42-403E-B449-E733300F30D3}">
      <dgm:prSet/>
      <dgm:spPr/>
      <dgm:t>
        <a:bodyPr/>
        <a:lstStyle/>
        <a:p>
          <a:endParaRPr lang="nl-NL"/>
        </a:p>
      </dgm:t>
    </dgm:pt>
    <dgm:pt modelId="{B406F752-7504-4694-B013-28599810F850}">
      <dgm:prSet custT="1"/>
      <dgm:spPr/>
      <dgm:t>
        <a:bodyPr/>
        <a:lstStyle/>
        <a:p>
          <a:r>
            <a:rPr lang="nl-BE" sz="3000" dirty="0">
              <a:solidFill>
                <a:srgbClr val="052720"/>
              </a:solidFill>
            </a:rPr>
            <a:t>Percepties</a:t>
          </a:r>
        </a:p>
      </dgm:t>
    </dgm:pt>
    <dgm:pt modelId="{58BE0588-2AF8-4069-B9EF-0912C5278230}" type="parTrans" cxnId="{643BC3B9-C7DE-45F9-A931-C0880932DA19}">
      <dgm:prSet/>
      <dgm:spPr/>
      <dgm:t>
        <a:bodyPr/>
        <a:lstStyle/>
        <a:p>
          <a:endParaRPr lang="nl-NL"/>
        </a:p>
      </dgm:t>
    </dgm:pt>
    <dgm:pt modelId="{707B2933-5633-4346-AFC3-78ABF9A7A687}" type="sibTrans" cxnId="{643BC3B9-C7DE-45F9-A931-C0880932DA19}">
      <dgm:prSet/>
      <dgm:spPr/>
      <dgm:t>
        <a:bodyPr/>
        <a:lstStyle/>
        <a:p>
          <a:endParaRPr lang="nl-NL"/>
        </a:p>
      </dgm:t>
    </dgm:pt>
    <dgm:pt modelId="{2F0BF62E-9AF6-4E22-9333-57184A3F0C3F}">
      <dgm:prSet custT="1"/>
      <dgm:spPr/>
      <dgm:t>
        <a:bodyPr/>
        <a:lstStyle/>
        <a:p>
          <a:r>
            <a:rPr lang="nl-NL" sz="2400" dirty="0">
              <a:solidFill>
                <a:srgbClr val="052720"/>
              </a:solidFill>
            </a:rPr>
            <a:t>Op basis van welke percepties van leerkrachten?</a:t>
          </a:r>
          <a:endParaRPr lang="nl-BE" sz="2400" dirty="0">
            <a:solidFill>
              <a:srgbClr val="052720"/>
            </a:solidFill>
          </a:endParaRPr>
        </a:p>
      </dgm:t>
    </dgm:pt>
    <dgm:pt modelId="{108C5404-D9F1-46F7-9B1B-8A7B8326006F}" type="parTrans" cxnId="{D61BF8B0-CB05-4477-9D4B-4A10102D4EF0}">
      <dgm:prSet/>
      <dgm:spPr/>
      <dgm:t>
        <a:bodyPr/>
        <a:lstStyle/>
        <a:p>
          <a:endParaRPr lang="nl-NL"/>
        </a:p>
      </dgm:t>
    </dgm:pt>
    <dgm:pt modelId="{A75BE416-D3F2-43D4-BC54-5B89070E8311}" type="sibTrans" cxnId="{D61BF8B0-CB05-4477-9D4B-4A10102D4EF0}">
      <dgm:prSet/>
      <dgm:spPr/>
      <dgm:t>
        <a:bodyPr/>
        <a:lstStyle/>
        <a:p>
          <a:endParaRPr lang="nl-NL"/>
        </a:p>
      </dgm:t>
    </dgm:pt>
    <dgm:pt modelId="{8D22FB68-02CC-4232-B976-151C4B068DE8}">
      <dgm:prSet custT="1"/>
      <dgm:spPr/>
      <dgm:t>
        <a:bodyPr/>
        <a:lstStyle/>
        <a:p>
          <a:r>
            <a:rPr lang="nl-BE" sz="3100" dirty="0" smtClean="0">
              <a:solidFill>
                <a:srgbClr val="052720"/>
              </a:solidFill>
            </a:rPr>
            <a:t>Feiten</a:t>
          </a:r>
          <a:endParaRPr lang="nl-BE" sz="3100" dirty="0">
            <a:solidFill>
              <a:srgbClr val="052720"/>
            </a:solidFill>
          </a:endParaRPr>
        </a:p>
      </dgm:t>
    </dgm:pt>
    <dgm:pt modelId="{873A3CDB-6D11-4E6E-A511-F6DDC407088C}" type="sibTrans" cxnId="{41CD12D4-5DE2-4350-AB27-E6E07426FD8C}">
      <dgm:prSet/>
      <dgm:spPr/>
      <dgm:t>
        <a:bodyPr/>
        <a:lstStyle/>
        <a:p>
          <a:endParaRPr lang="nl-NL"/>
        </a:p>
      </dgm:t>
    </dgm:pt>
    <dgm:pt modelId="{D8CB980D-B894-43A6-ACFC-19CBC47313AA}" type="parTrans" cxnId="{41CD12D4-5DE2-4350-AB27-E6E07426FD8C}">
      <dgm:prSet/>
      <dgm:spPr/>
      <dgm:t>
        <a:bodyPr/>
        <a:lstStyle/>
        <a:p>
          <a:endParaRPr lang="nl-NL"/>
        </a:p>
      </dgm:t>
    </dgm:pt>
    <dgm:pt modelId="{704DCBDD-1B5D-4504-8659-26858CFCBA6C}">
      <dgm:prSet custT="1"/>
      <dgm:spPr/>
      <dgm:t>
        <a:bodyPr/>
        <a:lstStyle/>
        <a:p>
          <a:pPr marL="271463" marR="0" lvl="0" indent="-185738" defTabSz="914400" eaLnBrk="1" fontAlgn="auto" latinLnBrk="0" hangingPunct="1">
            <a:lnSpc>
              <a:spcPct val="100000"/>
            </a:lnSpc>
            <a:spcBef>
              <a:spcPts val="0"/>
            </a:spcBef>
            <a:spcAft>
              <a:spcPts val="0"/>
            </a:spcAft>
            <a:buClrTx/>
            <a:buSzTx/>
            <a:buFontTx/>
            <a:buNone/>
            <a:tabLst/>
            <a:defRPr/>
          </a:pPr>
          <a:r>
            <a:rPr lang="nl-BE" sz="2400" strike="noStrike" dirty="0" smtClean="0">
              <a:solidFill>
                <a:srgbClr val="052720"/>
              </a:solidFill>
            </a:rPr>
            <a:t>Inzicht in processen van oriëntering &amp; totstandkoming van advies</a:t>
          </a:r>
          <a:endParaRPr lang="nl-BE" sz="2400" strike="sngStrike" dirty="0">
            <a:solidFill>
              <a:srgbClr val="052720"/>
            </a:solidFill>
          </a:endParaRPr>
        </a:p>
      </dgm:t>
    </dgm:pt>
    <dgm:pt modelId="{A1575C78-36FB-41DB-86FA-97F0DF70B7F8}" type="sibTrans" cxnId="{894DF89E-0EAA-4836-9C03-522E846E27B5}">
      <dgm:prSet/>
      <dgm:spPr/>
      <dgm:t>
        <a:bodyPr/>
        <a:lstStyle/>
        <a:p>
          <a:endParaRPr lang="nl-NL"/>
        </a:p>
      </dgm:t>
    </dgm:pt>
    <dgm:pt modelId="{207C81E3-59B5-4ABF-8FA4-F68BF0178B40}" type="parTrans" cxnId="{894DF89E-0EAA-4836-9C03-522E846E27B5}">
      <dgm:prSet/>
      <dgm:spPr/>
      <dgm:t>
        <a:bodyPr/>
        <a:lstStyle/>
        <a:p>
          <a:endParaRPr lang="nl-NL"/>
        </a:p>
      </dgm:t>
    </dgm:pt>
    <dgm:pt modelId="{63D5EEBF-6C45-4570-9226-D0AA92A263B1}" type="pres">
      <dgm:prSet presAssocID="{A4F3249C-E9A5-426E-9CD1-25A5C9109F28}" presName="Name0" presStyleCnt="0">
        <dgm:presLayoutVars>
          <dgm:dir/>
          <dgm:animLvl val="lvl"/>
          <dgm:resizeHandles/>
        </dgm:presLayoutVars>
      </dgm:prSet>
      <dgm:spPr/>
      <dgm:t>
        <a:bodyPr/>
        <a:lstStyle/>
        <a:p>
          <a:endParaRPr lang="nl-NL"/>
        </a:p>
      </dgm:t>
    </dgm:pt>
    <dgm:pt modelId="{D77CB38D-DC37-4BB0-9B73-EC12E683B074}" type="pres">
      <dgm:prSet presAssocID="{2F496A0F-78B6-4E13-846B-4E4162ACA624}" presName="linNode" presStyleCnt="0"/>
      <dgm:spPr/>
      <dgm:t>
        <a:bodyPr/>
        <a:lstStyle/>
        <a:p>
          <a:endParaRPr lang="nl-NL"/>
        </a:p>
      </dgm:t>
    </dgm:pt>
    <dgm:pt modelId="{6E4DCBFF-7924-446A-966A-5336B20DCC75}" type="pres">
      <dgm:prSet presAssocID="{2F496A0F-78B6-4E13-846B-4E4162ACA624}" presName="parentShp" presStyleLbl="node1" presStyleIdx="0" presStyleCnt="3" custScaleX="59339" custLinFactNeighborX="-13988">
        <dgm:presLayoutVars>
          <dgm:bulletEnabled val="1"/>
        </dgm:presLayoutVars>
      </dgm:prSet>
      <dgm:spPr/>
      <dgm:t>
        <a:bodyPr/>
        <a:lstStyle/>
        <a:p>
          <a:endParaRPr lang="nl-NL"/>
        </a:p>
      </dgm:t>
    </dgm:pt>
    <dgm:pt modelId="{5949D90A-5DEF-4811-A323-067D5737F8CA}" type="pres">
      <dgm:prSet presAssocID="{2F496A0F-78B6-4E13-846B-4E4162ACA624}" presName="childShp" presStyleLbl="bgAccFollowNode1" presStyleIdx="0" presStyleCnt="3" custScaleX="102912" custScaleY="111375" custLinFactNeighborX="-16879">
        <dgm:presLayoutVars>
          <dgm:bulletEnabled val="1"/>
        </dgm:presLayoutVars>
      </dgm:prSet>
      <dgm:spPr/>
      <dgm:t>
        <a:bodyPr/>
        <a:lstStyle/>
        <a:p>
          <a:endParaRPr lang="nl-NL"/>
        </a:p>
      </dgm:t>
    </dgm:pt>
    <dgm:pt modelId="{187531E6-705C-48B2-8E2B-C2DFF82C1C40}" type="pres">
      <dgm:prSet presAssocID="{62A5E291-03FB-4FB3-86D3-BB9AE079D808}" presName="spacing" presStyleCnt="0"/>
      <dgm:spPr/>
      <dgm:t>
        <a:bodyPr/>
        <a:lstStyle/>
        <a:p>
          <a:endParaRPr lang="nl-NL"/>
        </a:p>
      </dgm:t>
    </dgm:pt>
    <dgm:pt modelId="{329B41FC-1904-40FC-8789-84EF67D1F618}" type="pres">
      <dgm:prSet presAssocID="{8D22FB68-02CC-4232-B976-151C4B068DE8}" presName="linNode" presStyleCnt="0"/>
      <dgm:spPr/>
      <dgm:t>
        <a:bodyPr/>
        <a:lstStyle/>
        <a:p>
          <a:endParaRPr lang="nl-NL"/>
        </a:p>
      </dgm:t>
    </dgm:pt>
    <dgm:pt modelId="{89F5FE0E-8C10-4B7A-B3EC-A43EFBC8D8F7}" type="pres">
      <dgm:prSet presAssocID="{8D22FB68-02CC-4232-B976-151C4B068DE8}" presName="parentShp" presStyleLbl="node1" presStyleIdx="1" presStyleCnt="3" custScaleX="60692" custLinFactNeighborX="-15009">
        <dgm:presLayoutVars>
          <dgm:bulletEnabled val="1"/>
        </dgm:presLayoutVars>
      </dgm:prSet>
      <dgm:spPr/>
      <dgm:t>
        <a:bodyPr/>
        <a:lstStyle/>
        <a:p>
          <a:endParaRPr lang="nl-NL"/>
        </a:p>
      </dgm:t>
    </dgm:pt>
    <dgm:pt modelId="{2F110B27-1F3C-4E8F-ADB2-88ED79971F9E}" type="pres">
      <dgm:prSet presAssocID="{8D22FB68-02CC-4232-B976-151C4B068DE8}" presName="childShp" presStyleLbl="bgAccFollowNode1" presStyleIdx="1" presStyleCnt="3" custScaleX="97990" custLinFactNeighborX="-19654" custLinFactNeighborY="0">
        <dgm:presLayoutVars>
          <dgm:bulletEnabled val="1"/>
        </dgm:presLayoutVars>
      </dgm:prSet>
      <dgm:spPr/>
      <dgm:t>
        <a:bodyPr/>
        <a:lstStyle/>
        <a:p>
          <a:endParaRPr lang="nl-NL"/>
        </a:p>
      </dgm:t>
    </dgm:pt>
    <dgm:pt modelId="{39F10000-CC02-40FF-8742-6BE764FEFC85}" type="pres">
      <dgm:prSet presAssocID="{873A3CDB-6D11-4E6E-A511-F6DDC407088C}" presName="spacing" presStyleCnt="0"/>
      <dgm:spPr/>
      <dgm:t>
        <a:bodyPr/>
        <a:lstStyle/>
        <a:p>
          <a:endParaRPr lang="nl-NL"/>
        </a:p>
      </dgm:t>
    </dgm:pt>
    <dgm:pt modelId="{F8A74647-2D91-43FB-8FB0-81126FE5A9DA}" type="pres">
      <dgm:prSet presAssocID="{B406F752-7504-4694-B013-28599810F850}" presName="linNode" presStyleCnt="0"/>
      <dgm:spPr/>
      <dgm:t>
        <a:bodyPr/>
        <a:lstStyle/>
        <a:p>
          <a:endParaRPr lang="nl-NL"/>
        </a:p>
      </dgm:t>
    </dgm:pt>
    <dgm:pt modelId="{BFA4B619-683C-4B54-8AC7-F46F145DDFB6}" type="pres">
      <dgm:prSet presAssocID="{B406F752-7504-4694-B013-28599810F850}" presName="parentShp" presStyleLbl="node1" presStyleIdx="2" presStyleCnt="3" custScaleX="61452" custLinFactNeighborX="-15761" custLinFactNeighborY="-1748">
        <dgm:presLayoutVars>
          <dgm:bulletEnabled val="1"/>
        </dgm:presLayoutVars>
      </dgm:prSet>
      <dgm:spPr/>
      <dgm:t>
        <a:bodyPr/>
        <a:lstStyle/>
        <a:p>
          <a:endParaRPr lang="nl-NL"/>
        </a:p>
      </dgm:t>
    </dgm:pt>
    <dgm:pt modelId="{5EC9865D-3AC7-421F-975A-1CA49651BF5B}" type="pres">
      <dgm:prSet presAssocID="{B406F752-7504-4694-B013-28599810F850}" presName="childShp" presStyleLbl="bgAccFollowNode1" presStyleIdx="2" presStyleCnt="3" custScaleX="93172" custLinFactNeighborX="-21463" custLinFactNeighborY="1387">
        <dgm:presLayoutVars>
          <dgm:bulletEnabled val="1"/>
        </dgm:presLayoutVars>
      </dgm:prSet>
      <dgm:spPr/>
      <dgm:t>
        <a:bodyPr/>
        <a:lstStyle/>
        <a:p>
          <a:endParaRPr lang="nl-NL"/>
        </a:p>
      </dgm:t>
    </dgm:pt>
  </dgm:ptLst>
  <dgm:cxnLst>
    <dgm:cxn modelId="{AB645C25-E198-42BE-8416-EB26B11202A4}" type="presOf" srcId="{2F0BF62E-9AF6-4E22-9333-57184A3F0C3F}" destId="{5EC9865D-3AC7-421F-975A-1CA49651BF5B}" srcOrd="0" destOrd="0" presId="urn:microsoft.com/office/officeart/2005/8/layout/vList6"/>
    <dgm:cxn modelId="{41CD12D4-5DE2-4350-AB27-E6E07426FD8C}" srcId="{A4F3249C-E9A5-426E-9CD1-25A5C9109F28}" destId="{8D22FB68-02CC-4232-B976-151C4B068DE8}" srcOrd="1" destOrd="0" parTransId="{D8CB980D-B894-43A6-ACFC-19CBC47313AA}" sibTransId="{873A3CDB-6D11-4E6E-A511-F6DDC407088C}"/>
    <dgm:cxn modelId="{FBF3FAA4-70BF-4261-8909-4D37437DEE7E}" type="presOf" srcId="{704DCBDD-1B5D-4504-8659-26858CFCBA6C}" destId="{5949D90A-5DEF-4811-A323-067D5737F8CA}" srcOrd="0" destOrd="0" presId="urn:microsoft.com/office/officeart/2005/8/layout/vList6"/>
    <dgm:cxn modelId="{643BC3B9-C7DE-45F9-A931-C0880932DA19}" srcId="{A4F3249C-E9A5-426E-9CD1-25A5C9109F28}" destId="{B406F752-7504-4694-B013-28599810F850}" srcOrd="2" destOrd="0" parTransId="{58BE0588-2AF8-4069-B9EF-0912C5278230}" sibTransId="{707B2933-5633-4346-AFC3-78ABF9A7A687}"/>
    <dgm:cxn modelId="{B7705D2F-2A42-403E-B449-E733300F30D3}" srcId="{8D22FB68-02CC-4232-B976-151C4B068DE8}" destId="{E07E5B44-08E4-45C7-99A9-7A0B1C28BB27}" srcOrd="0" destOrd="0" parTransId="{FA4DCF75-AE02-4C8D-A00C-CD1F2504E511}" sibTransId="{BCA0E942-188F-4C8C-A36F-45947D9D8DD0}"/>
    <dgm:cxn modelId="{D61BF8B0-CB05-4477-9D4B-4A10102D4EF0}" srcId="{B406F752-7504-4694-B013-28599810F850}" destId="{2F0BF62E-9AF6-4E22-9333-57184A3F0C3F}" srcOrd="0" destOrd="0" parTransId="{108C5404-D9F1-46F7-9B1B-8A7B8326006F}" sibTransId="{A75BE416-D3F2-43D4-BC54-5B89070E8311}"/>
    <dgm:cxn modelId="{8A119794-D6E7-4B2B-B128-1E9E64914D36}" type="presOf" srcId="{E07E5B44-08E4-45C7-99A9-7A0B1C28BB27}" destId="{2F110B27-1F3C-4E8F-ADB2-88ED79971F9E}" srcOrd="0" destOrd="0" presId="urn:microsoft.com/office/officeart/2005/8/layout/vList6"/>
    <dgm:cxn modelId="{2027FE6D-0916-4DB4-B265-5862534EDB3C}" srcId="{A4F3249C-E9A5-426E-9CD1-25A5C9109F28}" destId="{2F496A0F-78B6-4E13-846B-4E4162ACA624}" srcOrd="0" destOrd="0" parTransId="{9BD448A2-E20A-4599-B5AA-2FC0A6A62656}" sibTransId="{62A5E291-03FB-4FB3-86D3-BB9AE079D808}"/>
    <dgm:cxn modelId="{32C2A677-00A8-44B3-90F5-E7915BFA9529}" type="presOf" srcId="{8D22FB68-02CC-4232-B976-151C4B068DE8}" destId="{89F5FE0E-8C10-4B7A-B3EC-A43EFBC8D8F7}" srcOrd="0" destOrd="0" presId="urn:microsoft.com/office/officeart/2005/8/layout/vList6"/>
    <dgm:cxn modelId="{69EB6533-C9E9-4312-BF57-B4B4FE740494}" type="presOf" srcId="{A4F3249C-E9A5-426E-9CD1-25A5C9109F28}" destId="{63D5EEBF-6C45-4570-9226-D0AA92A263B1}" srcOrd="0" destOrd="0" presId="urn:microsoft.com/office/officeart/2005/8/layout/vList6"/>
    <dgm:cxn modelId="{894DF89E-0EAA-4836-9C03-522E846E27B5}" srcId="{2F496A0F-78B6-4E13-846B-4E4162ACA624}" destId="{704DCBDD-1B5D-4504-8659-26858CFCBA6C}" srcOrd="0" destOrd="0" parTransId="{207C81E3-59B5-4ABF-8FA4-F68BF0178B40}" sibTransId="{A1575C78-36FB-41DB-86FA-97F0DF70B7F8}"/>
    <dgm:cxn modelId="{999EC87D-0D3D-4875-BCF7-0BEFF203A554}" type="presOf" srcId="{2F496A0F-78B6-4E13-846B-4E4162ACA624}" destId="{6E4DCBFF-7924-446A-966A-5336B20DCC75}" srcOrd="0" destOrd="0" presId="urn:microsoft.com/office/officeart/2005/8/layout/vList6"/>
    <dgm:cxn modelId="{DB291726-53F5-4701-8307-1CA3EA427168}" type="presOf" srcId="{B406F752-7504-4694-B013-28599810F850}" destId="{BFA4B619-683C-4B54-8AC7-F46F145DDFB6}" srcOrd="0" destOrd="0" presId="urn:microsoft.com/office/officeart/2005/8/layout/vList6"/>
    <dgm:cxn modelId="{68A16C2B-A56A-4713-A431-D2A47CE496E1}" type="presParOf" srcId="{63D5EEBF-6C45-4570-9226-D0AA92A263B1}" destId="{D77CB38D-DC37-4BB0-9B73-EC12E683B074}" srcOrd="0" destOrd="0" presId="urn:microsoft.com/office/officeart/2005/8/layout/vList6"/>
    <dgm:cxn modelId="{FB302B69-5956-4F04-AE5E-41F8DFCAE95B}" type="presParOf" srcId="{D77CB38D-DC37-4BB0-9B73-EC12E683B074}" destId="{6E4DCBFF-7924-446A-966A-5336B20DCC75}" srcOrd="0" destOrd="0" presId="urn:microsoft.com/office/officeart/2005/8/layout/vList6"/>
    <dgm:cxn modelId="{C3CD247F-074C-432D-9859-42C2A39C5884}" type="presParOf" srcId="{D77CB38D-DC37-4BB0-9B73-EC12E683B074}" destId="{5949D90A-5DEF-4811-A323-067D5737F8CA}" srcOrd="1" destOrd="0" presId="urn:microsoft.com/office/officeart/2005/8/layout/vList6"/>
    <dgm:cxn modelId="{9AD51D9E-B406-406C-93C8-183424C52067}" type="presParOf" srcId="{63D5EEBF-6C45-4570-9226-D0AA92A263B1}" destId="{187531E6-705C-48B2-8E2B-C2DFF82C1C40}" srcOrd="1" destOrd="0" presId="urn:microsoft.com/office/officeart/2005/8/layout/vList6"/>
    <dgm:cxn modelId="{AF485E41-978F-4632-8059-97D75B424BD0}" type="presParOf" srcId="{63D5EEBF-6C45-4570-9226-D0AA92A263B1}" destId="{329B41FC-1904-40FC-8789-84EF67D1F618}" srcOrd="2" destOrd="0" presId="urn:microsoft.com/office/officeart/2005/8/layout/vList6"/>
    <dgm:cxn modelId="{122A8A04-1EEC-4B6F-990A-4313862B5D1A}" type="presParOf" srcId="{329B41FC-1904-40FC-8789-84EF67D1F618}" destId="{89F5FE0E-8C10-4B7A-B3EC-A43EFBC8D8F7}" srcOrd="0" destOrd="0" presId="urn:microsoft.com/office/officeart/2005/8/layout/vList6"/>
    <dgm:cxn modelId="{3C3A84DB-C053-456A-ADBE-721048A78C09}" type="presParOf" srcId="{329B41FC-1904-40FC-8789-84EF67D1F618}" destId="{2F110B27-1F3C-4E8F-ADB2-88ED79971F9E}" srcOrd="1" destOrd="0" presId="urn:microsoft.com/office/officeart/2005/8/layout/vList6"/>
    <dgm:cxn modelId="{C57E2062-6626-4C06-85AB-9184795907F3}" type="presParOf" srcId="{63D5EEBF-6C45-4570-9226-D0AA92A263B1}" destId="{39F10000-CC02-40FF-8742-6BE764FEFC85}" srcOrd="3" destOrd="0" presId="urn:microsoft.com/office/officeart/2005/8/layout/vList6"/>
    <dgm:cxn modelId="{787E159C-1DB0-437E-AB5D-82BF780A1012}" type="presParOf" srcId="{63D5EEBF-6C45-4570-9226-D0AA92A263B1}" destId="{F8A74647-2D91-43FB-8FB0-81126FE5A9DA}" srcOrd="4" destOrd="0" presId="urn:microsoft.com/office/officeart/2005/8/layout/vList6"/>
    <dgm:cxn modelId="{E91D3E97-B6BB-4B74-8E38-0DB4A87DCF91}" type="presParOf" srcId="{F8A74647-2D91-43FB-8FB0-81126FE5A9DA}" destId="{BFA4B619-683C-4B54-8AC7-F46F145DDFB6}" srcOrd="0" destOrd="0" presId="urn:microsoft.com/office/officeart/2005/8/layout/vList6"/>
    <dgm:cxn modelId="{94D0ACDA-45D0-4F86-96D8-887831125C79}" type="presParOf" srcId="{F8A74647-2D91-43FB-8FB0-81126FE5A9DA}" destId="{5EC9865D-3AC7-421F-975A-1CA49651BF5B}"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C74DF6D-4306-414C-BE55-261854F822C0}" type="doc">
      <dgm:prSet loTypeId="urn:microsoft.com/office/officeart/2005/8/layout/vList2" loCatId="list" qsTypeId="urn:microsoft.com/office/officeart/2005/8/quickstyle/simple1" qsCatId="simple" csTypeId="urn:microsoft.com/office/officeart/2005/8/colors/accent1_3" csCatId="accent1" phldr="1"/>
      <dgm:spPr/>
      <dgm:t>
        <a:bodyPr/>
        <a:lstStyle/>
        <a:p>
          <a:endParaRPr lang="nl-NL"/>
        </a:p>
      </dgm:t>
    </dgm:pt>
    <dgm:pt modelId="{A6D48591-72EF-49FC-B0C9-48E661FD5E6E}">
      <dgm:prSet custT="1">
        <dgm:style>
          <a:lnRef idx="2">
            <a:schemeClr val="accent1"/>
          </a:lnRef>
          <a:fillRef idx="1">
            <a:schemeClr val="lt1"/>
          </a:fillRef>
          <a:effectRef idx="0">
            <a:schemeClr val="accent1"/>
          </a:effectRef>
          <a:fontRef idx="minor">
            <a:schemeClr val="dk1"/>
          </a:fontRef>
        </dgm:style>
      </dgm:prSet>
      <dgm:spPr/>
      <dgm:t>
        <a:bodyPr/>
        <a:lstStyle/>
        <a:p>
          <a:r>
            <a:rPr lang="nl-BE" sz="3100" dirty="0" smtClean="0"/>
            <a:t>Onderzoek </a:t>
          </a:r>
          <a:endParaRPr lang="nl-BE" sz="3100" dirty="0"/>
        </a:p>
      </dgm:t>
    </dgm:pt>
    <dgm:pt modelId="{C8C064A3-F04D-447D-84B0-A62BC46E7E43}" type="parTrans" cxnId="{D2125D2B-1BAD-4461-A1E0-76FE6B29D169}">
      <dgm:prSet/>
      <dgm:spPr/>
      <dgm:t>
        <a:bodyPr/>
        <a:lstStyle/>
        <a:p>
          <a:endParaRPr lang="nl-NL"/>
        </a:p>
      </dgm:t>
    </dgm:pt>
    <dgm:pt modelId="{952142AE-06F3-4DC8-BD86-20ADF8993313}" type="sibTrans" cxnId="{D2125D2B-1BAD-4461-A1E0-76FE6B29D169}">
      <dgm:prSet/>
      <dgm:spPr/>
      <dgm:t>
        <a:bodyPr/>
        <a:lstStyle/>
        <a:p>
          <a:endParaRPr lang="nl-NL"/>
        </a:p>
      </dgm:t>
    </dgm:pt>
    <dgm:pt modelId="{A60D752B-CAFE-402D-9E15-8EC4CDA8C064}">
      <dgm:prSet custT="1"/>
      <dgm:spPr/>
      <dgm:t>
        <a:bodyPr/>
        <a:lstStyle/>
        <a:p>
          <a:r>
            <a:rPr lang="nl-BE" sz="3100" dirty="0" smtClean="0"/>
            <a:t>Vragenlijsten</a:t>
          </a:r>
          <a:endParaRPr lang="nl-BE" sz="3100" dirty="0"/>
        </a:p>
      </dgm:t>
    </dgm:pt>
    <dgm:pt modelId="{0969D15C-7A60-4351-B40D-E62A674AD79B}" type="parTrans" cxnId="{8136645F-E522-4BEB-A3AA-4CCE107041EB}">
      <dgm:prSet/>
      <dgm:spPr/>
      <dgm:t>
        <a:bodyPr/>
        <a:lstStyle/>
        <a:p>
          <a:endParaRPr lang="nl-NL"/>
        </a:p>
      </dgm:t>
    </dgm:pt>
    <dgm:pt modelId="{A398720C-E8BF-41DD-8E30-EA05D41A22E9}" type="sibTrans" cxnId="{8136645F-E522-4BEB-A3AA-4CCE107041EB}">
      <dgm:prSet/>
      <dgm:spPr/>
      <dgm:t>
        <a:bodyPr/>
        <a:lstStyle/>
        <a:p>
          <a:endParaRPr lang="nl-NL"/>
        </a:p>
      </dgm:t>
    </dgm:pt>
    <dgm:pt modelId="{983C218B-A4D7-4F1A-85DF-38CCFAD95236}">
      <dgm:prSet custT="1"/>
      <dgm:spPr/>
      <dgm:t>
        <a:bodyPr/>
        <a:lstStyle/>
        <a:p>
          <a:r>
            <a:rPr lang="nl-BE" sz="3100" dirty="0" smtClean="0"/>
            <a:t>Observaties oudercontacten</a:t>
          </a:r>
          <a:endParaRPr lang="nl-BE" sz="3100" dirty="0"/>
        </a:p>
      </dgm:t>
    </dgm:pt>
    <dgm:pt modelId="{570A0009-95A4-4FCF-B9F4-13E623B5E017}" type="parTrans" cxnId="{868364E7-13D1-4F06-BDBF-B810F7AE7697}">
      <dgm:prSet/>
      <dgm:spPr/>
      <dgm:t>
        <a:bodyPr/>
        <a:lstStyle/>
        <a:p>
          <a:endParaRPr lang="nl-NL"/>
        </a:p>
      </dgm:t>
    </dgm:pt>
    <dgm:pt modelId="{0919F16F-6CCC-48BD-BECE-C5EEED30CA3A}" type="sibTrans" cxnId="{868364E7-13D1-4F06-BDBF-B810F7AE7697}">
      <dgm:prSet/>
      <dgm:spPr/>
      <dgm:t>
        <a:bodyPr/>
        <a:lstStyle/>
        <a:p>
          <a:endParaRPr lang="nl-NL"/>
        </a:p>
      </dgm:t>
    </dgm:pt>
    <dgm:pt modelId="{CD81BB08-CA95-4DB7-9EC2-AB25B94940C6}">
      <dgm:prSet custT="1"/>
      <dgm:spPr/>
      <dgm:t>
        <a:bodyPr/>
        <a:lstStyle/>
        <a:p>
          <a:r>
            <a:rPr lang="nl-BE" sz="3100" dirty="0" smtClean="0"/>
            <a:t>Interviews klasleerkrachten 6</a:t>
          </a:r>
          <a:r>
            <a:rPr lang="nl-BE" sz="3100" baseline="30000" dirty="0" smtClean="0"/>
            <a:t>e</a:t>
          </a:r>
          <a:r>
            <a:rPr lang="nl-BE" sz="3100" dirty="0" smtClean="0"/>
            <a:t> leerjaar</a:t>
          </a:r>
          <a:endParaRPr lang="nl-BE" sz="3100" dirty="0"/>
        </a:p>
      </dgm:t>
    </dgm:pt>
    <dgm:pt modelId="{8AA183EC-4140-480D-B3A5-2FEFB9040F74}" type="parTrans" cxnId="{686B4A43-3305-492E-98CA-E5994F302798}">
      <dgm:prSet/>
      <dgm:spPr/>
      <dgm:t>
        <a:bodyPr/>
        <a:lstStyle/>
        <a:p>
          <a:endParaRPr lang="nl-NL"/>
        </a:p>
      </dgm:t>
    </dgm:pt>
    <dgm:pt modelId="{A9FFF932-E943-405D-A3A0-925448A86054}" type="sibTrans" cxnId="{686B4A43-3305-492E-98CA-E5994F302798}">
      <dgm:prSet/>
      <dgm:spPr/>
      <dgm:t>
        <a:bodyPr/>
        <a:lstStyle/>
        <a:p>
          <a:endParaRPr lang="nl-NL"/>
        </a:p>
      </dgm:t>
    </dgm:pt>
    <dgm:pt modelId="{BB499645-1EB9-45DD-83CC-054BBC657364}" type="pres">
      <dgm:prSet presAssocID="{4C74DF6D-4306-414C-BE55-261854F822C0}" presName="linear" presStyleCnt="0">
        <dgm:presLayoutVars>
          <dgm:animLvl val="lvl"/>
          <dgm:resizeHandles val="exact"/>
        </dgm:presLayoutVars>
      </dgm:prSet>
      <dgm:spPr/>
      <dgm:t>
        <a:bodyPr/>
        <a:lstStyle/>
        <a:p>
          <a:endParaRPr lang="nl-NL"/>
        </a:p>
      </dgm:t>
    </dgm:pt>
    <dgm:pt modelId="{AFCC605A-82C6-4942-8BC8-2D4AB97A8BEC}" type="pres">
      <dgm:prSet presAssocID="{A6D48591-72EF-49FC-B0C9-48E661FD5E6E}" presName="parentText" presStyleLbl="node1" presStyleIdx="0" presStyleCnt="1" custLinFactY="-11463" custLinFactNeighborY="-100000">
        <dgm:presLayoutVars>
          <dgm:chMax val="0"/>
          <dgm:bulletEnabled val="1"/>
        </dgm:presLayoutVars>
      </dgm:prSet>
      <dgm:spPr/>
      <dgm:t>
        <a:bodyPr/>
        <a:lstStyle/>
        <a:p>
          <a:endParaRPr lang="nl-NL"/>
        </a:p>
      </dgm:t>
    </dgm:pt>
    <dgm:pt modelId="{1D0B86CA-DB65-4DD0-93D4-92392A64F2E5}" type="pres">
      <dgm:prSet presAssocID="{A6D48591-72EF-49FC-B0C9-48E661FD5E6E}" presName="childText" presStyleLbl="revTx" presStyleIdx="0" presStyleCnt="1">
        <dgm:presLayoutVars>
          <dgm:bulletEnabled val="1"/>
        </dgm:presLayoutVars>
      </dgm:prSet>
      <dgm:spPr/>
      <dgm:t>
        <a:bodyPr/>
        <a:lstStyle/>
        <a:p>
          <a:endParaRPr lang="nl-NL"/>
        </a:p>
      </dgm:t>
    </dgm:pt>
  </dgm:ptLst>
  <dgm:cxnLst>
    <dgm:cxn modelId="{F843E64D-8204-4728-9F1E-3293FC82F112}" type="presOf" srcId="{983C218B-A4D7-4F1A-85DF-38CCFAD95236}" destId="{1D0B86CA-DB65-4DD0-93D4-92392A64F2E5}" srcOrd="0" destOrd="1" presId="urn:microsoft.com/office/officeart/2005/8/layout/vList2"/>
    <dgm:cxn modelId="{B57E6E2D-0EBB-4A7E-A0ED-F609B22B41A8}" type="presOf" srcId="{A6D48591-72EF-49FC-B0C9-48E661FD5E6E}" destId="{AFCC605A-82C6-4942-8BC8-2D4AB97A8BEC}" srcOrd="0" destOrd="0" presId="urn:microsoft.com/office/officeart/2005/8/layout/vList2"/>
    <dgm:cxn modelId="{4C252F53-655E-450F-BD46-220BAACAF9DA}" type="presOf" srcId="{4C74DF6D-4306-414C-BE55-261854F822C0}" destId="{BB499645-1EB9-45DD-83CC-054BBC657364}" srcOrd="0" destOrd="0" presId="urn:microsoft.com/office/officeart/2005/8/layout/vList2"/>
    <dgm:cxn modelId="{686B4A43-3305-492E-98CA-E5994F302798}" srcId="{A6D48591-72EF-49FC-B0C9-48E661FD5E6E}" destId="{CD81BB08-CA95-4DB7-9EC2-AB25B94940C6}" srcOrd="2" destOrd="0" parTransId="{8AA183EC-4140-480D-B3A5-2FEFB9040F74}" sibTransId="{A9FFF932-E943-405D-A3A0-925448A86054}"/>
    <dgm:cxn modelId="{59EAACC0-25EE-4F17-9396-93C852C497D1}" type="presOf" srcId="{A60D752B-CAFE-402D-9E15-8EC4CDA8C064}" destId="{1D0B86CA-DB65-4DD0-93D4-92392A64F2E5}" srcOrd="0" destOrd="0" presId="urn:microsoft.com/office/officeart/2005/8/layout/vList2"/>
    <dgm:cxn modelId="{D2125D2B-1BAD-4461-A1E0-76FE6B29D169}" srcId="{4C74DF6D-4306-414C-BE55-261854F822C0}" destId="{A6D48591-72EF-49FC-B0C9-48E661FD5E6E}" srcOrd="0" destOrd="0" parTransId="{C8C064A3-F04D-447D-84B0-A62BC46E7E43}" sibTransId="{952142AE-06F3-4DC8-BD86-20ADF8993313}"/>
    <dgm:cxn modelId="{F8CAFF44-3F40-44DF-9E53-F5E28B0BE4F8}" type="presOf" srcId="{CD81BB08-CA95-4DB7-9EC2-AB25B94940C6}" destId="{1D0B86CA-DB65-4DD0-93D4-92392A64F2E5}" srcOrd="0" destOrd="2" presId="urn:microsoft.com/office/officeart/2005/8/layout/vList2"/>
    <dgm:cxn modelId="{8136645F-E522-4BEB-A3AA-4CCE107041EB}" srcId="{A6D48591-72EF-49FC-B0C9-48E661FD5E6E}" destId="{A60D752B-CAFE-402D-9E15-8EC4CDA8C064}" srcOrd="0" destOrd="0" parTransId="{0969D15C-7A60-4351-B40D-E62A674AD79B}" sibTransId="{A398720C-E8BF-41DD-8E30-EA05D41A22E9}"/>
    <dgm:cxn modelId="{868364E7-13D1-4F06-BDBF-B810F7AE7697}" srcId="{A6D48591-72EF-49FC-B0C9-48E661FD5E6E}" destId="{983C218B-A4D7-4F1A-85DF-38CCFAD95236}" srcOrd="1" destOrd="0" parTransId="{570A0009-95A4-4FCF-B9F4-13E623B5E017}" sibTransId="{0919F16F-6CCC-48BD-BECE-C5EEED30CA3A}"/>
    <dgm:cxn modelId="{8ADCA66C-D7F2-4065-80B4-32BDE0FFCF49}" type="presParOf" srcId="{BB499645-1EB9-45DD-83CC-054BBC657364}" destId="{AFCC605A-82C6-4942-8BC8-2D4AB97A8BEC}" srcOrd="0" destOrd="0" presId="urn:microsoft.com/office/officeart/2005/8/layout/vList2"/>
    <dgm:cxn modelId="{B4B6287E-DF51-4285-AEE4-1583AAB8DE02}" type="presParOf" srcId="{BB499645-1EB9-45DD-83CC-054BBC657364}" destId="{1D0B86CA-DB65-4DD0-93D4-92392A64F2E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E9E2CCD-93D1-43B8-AC95-B7D1F7A459A6}" type="doc">
      <dgm:prSet loTypeId="urn:microsoft.com/office/officeart/2005/8/layout/vList5" loCatId="list" qsTypeId="urn:microsoft.com/office/officeart/2005/8/quickstyle/simple1" qsCatId="simple" csTypeId="urn:microsoft.com/office/officeart/2005/8/colors/accent0_2" csCatId="mainScheme" phldr="1"/>
      <dgm:spPr/>
      <dgm:t>
        <a:bodyPr/>
        <a:lstStyle/>
        <a:p>
          <a:endParaRPr lang="nl-NL"/>
        </a:p>
      </dgm:t>
    </dgm:pt>
    <dgm:pt modelId="{E80E2E00-9DBA-44D9-B956-1316AEC2C706}">
      <dgm:prSet phldrT="[Tekst]"/>
      <dgm:spPr/>
      <dgm:t>
        <a:bodyPr/>
        <a:lstStyle/>
        <a:p>
          <a:r>
            <a:rPr lang="nl-BE" dirty="0" smtClean="0">
              <a:solidFill>
                <a:srgbClr val="052720"/>
              </a:solidFill>
            </a:rPr>
            <a:t>Cognitieve vaardigheden van leerlingen</a:t>
          </a:r>
          <a:endParaRPr lang="nl-NL" dirty="0">
            <a:solidFill>
              <a:srgbClr val="052720"/>
            </a:solidFill>
          </a:endParaRPr>
        </a:p>
      </dgm:t>
    </dgm:pt>
    <dgm:pt modelId="{1E37DA34-9549-4EC4-B446-E8A2B2DF01CE}" type="parTrans" cxnId="{6413B13E-EB69-41B3-B6BF-14844F9D5557}">
      <dgm:prSet/>
      <dgm:spPr/>
      <dgm:t>
        <a:bodyPr/>
        <a:lstStyle/>
        <a:p>
          <a:endParaRPr lang="nl-NL"/>
        </a:p>
      </dgm:t>
    </dgm:pt>
    <dgm:pt modelId="{4249D48E-34D3-4AB2-8C5F-B3AAD9621C50}" type="sibTrans" cxnId="{6413B13E-EB69-41B3-B6BF-14844F9D5557}">
      <dgm:prSet/>
      <dgm:spPr/>
      <dgm:t>
        <a:bodyPr/>
        <a:lstStyle/>
        <a:p>
          <a:endParaRPr lang="nl-NL"/>
        </a:p>
      </dgm:t>
    </dgm:pt>
    <dgm:pt modelId="{FCCC1BE1-1372-4345-AEC6-58D074F00E1B}">
      <dgm:prSet phldrT="[Tekst]"/>
      <dgm:spPr/>
      <dgm:t>
        <a:bodyPr/>
        <a:lstStyle/>
        <a:p>
          <a:r>
            <a:rPr lang="nl-BE" dirty="0" smtClean="0">
              <a:solidFill>
                <a:srgbClr val="052720"/>
              </a:solidFill>
            </a:rPr>
            <a:t>Niet-cognitieve vaardigheden van leerlingen</a:t>
          </a:r>
          <a:endParaRPr lang="nl-NL" dirty="0">
            <a:solidFill>
              <a:srgbClr val="052720"/>
            </a:solidFill>
          </a:endParaRPr>
        </a:p>
      </dgm:t>
    </dgm:pt>
    <dgm:pt modelId="{16DA9A8E-CBA4-454E-A773-BF3E36E69C95}" type="parTrans" cxnId="{40A98F8B-B105-47F2-B8F6-C4149C591047}">
      <dgm:prSet/>
      <dgm:spPr/>
      <dgm:t>
        <a:bodyPr/>
        <a:lstStyle/>
        <a:p>
          <a:endParaRPr lang="nl-NL"/>
        </a:p>
      </dgm:t>
    </dgm:pt>
    <dgm:pt modelId="{0EB66EA6-E45C-49B5-BE26-7F209BA3EF7B}" type="sibTrans" cxnId="{40A98F8B-B105-47F2-B8F6-C4149C591047}">
      <dgm:prSet/>
      <dgm:spPr/>
      <dgm:t>
        <a:bodyPr/>
        <a:lstStyle/>
        <a:p>
          <a:endParaRPr lang="nl-NL"/>
        </a:p>
      </dgm:t>
    </dgm:pt>
    <dgm:pt modelId="{4F8A1791-0908-4B46-B5C6-4F4F58BC133A}">
      <dgm:prSet phldrT="[Tekst]"/>
      <dgm:spPr/>
      <dgm:t>
        <a:bodyPr/>
        <a:lstStyle/>
        <a:p>
          <a:pPr>
            <a:buSzTx/>
            <a:buFont typeface="Arial" panose="020B0604020202020204" pitchFamily="34" charset="0"/>
            <a:buNone/>
          </a:pPr>
          <a:r>
            <a:rPr lang="nl-BE" dirty="0" smtClean="0">
              <a:solidFill>
                <a:srgbClr val="052720"/>
              </a:solidFill>
            </a:rPr>
            <a:t>Ondersteuning door ouders</a:t>
          </a:r>
          <a:endParaRPr lang="nl-NL" dirty="0">
            <a:solidFill>
              <a:srgbClr val="052720"/>
            </a:solidFill>
          </a:endParaRPr>
        </a:p>
      </dgm:t>
    </dgm:pt>
    <dgm:pt modelId="{72A71A2F-EF2B-4FCF-A4BC-8D542C652C25}" type="parTrans" cxnId="{7B52BE7B-058C-4940-93C4-9BBC8B84F31F}">
      <dgm:prSet/>
      <dgm:spPr/>
      <dgm:t>
        <a:bodyPr/>
        <a:lstStyle/>
        <a:p>
          <a:endParaRPr lang="nl-NL"/>
        </a:p>
      </dgm:t>
    </dgm:pt>
    <dgm:pt modelId="{6818EB81-86D1-4047-A20C-5948A9DECC1F}" type="sibTrans" cxnId="{7B52BE7B-058C-4940-93C4-9BBC8B84F31F}">
      <dgm:prSet/>
      <dgm:spPr/>
      <dgm:t>
        <a:bodyPr/>
        <a:lstStyle/>
        <a:p>
          <a:endParaRPr lang="nl-NL"/>
        </a:p>
      </dgm:t>
    </dgm:pt>
    <dgm:pt modelId="{695E26BC-DDF0-4DF5-9492-EA2988EC8420}">
      <dgm:prSet/>
      <dgm:spPr/>
      <dgm:t>
        <a:bodyPr/>
        <a:lstStyle/>
        <a:p>
          <a:r>
            <a:rPr lang="nl-BE" dirty="0">
              <a:solidFill>
                <a:srgbClr val="052720"/>
              </a:solidFill>
            </a:rPr>
            <a:t>Leerkracht-leerling relatie</a:t>
          </a:r>
        </a:p>
      </dgm:t>
    </dgm:pt>
    <dgm:pt modelId="{9D0F0A76-E44A-4D8B-AD88-08C4CC9463CE}" type="parTrans" cxnId="{38EAEA45-D628-4FB2-A9DE-8C99FA9C1436}">
      <dgm:prSet/>
      <dgm:spPr/>
      <dgm:t>
        <a:bodyPr/>
        <a:lstStyle/>
        <a:p>
          <a:endParaRPr lang="nl-NL"/>
        </a:p>
      </dgm:t>
    </dgm:pt>
    <dgm:pt modelId="{1DFA27E6-A0E7-4319-B1A9-2C7685860B6A}" type="sibTrans" cxnId="{38EAEA45-D628-4FB2-A9DE-8C99FA9C1436}">
      <dgm:prSet/>
      <dgm:spPr/>
      <dgm:t>
        <a:bodyPr/>
        <a:lstStyle/>
        <a:p>
          <a:endParaRPr lang="nl-NL"/>
        </a:p>
      </dgm:t>
    </dgm:pt>
    <dgm:pt modelId="{94DF8CAA-CE11-4DA0-99FC-52943E984D08}" type="pres">
      <dgm:prSet presAssocID="{BE9E2CCD-93D1-43B8-AC95-B7D1F7A459A6}" presName="Name0" presStyleCnt="0">
        <dgm:presLayoutVars>
          <dgm:dir/>
          <dgm:animLvl val="lvl"/>
          <dgm:resizeHandles val="exact"/>
        </dgm:presLayoutVars>
      </dgm:prSet>
      <dgm:spPr/>
      <dgm:t>
        <a:bodyPr/>
        <a:lstStyle/>
        <a:p>
          <a:endParaRPr lang="nl-NL"/>
        </a:p>
      </dgm:t>
    </dgm:pt>
    <dgm:pt modelId="{2E0D967F-202C-4D3B-BBDD-326060D8289E}" type="pres">
      <dgm:prSet presAssocID="{E80E2E00-9DBA-44D9-B956-1316AEC2C706}" presName="linNode" presStyleCnt="0"/>
      <dgm:spPr/>
      <dgm:t>
        <a:bodyPr/>
        <a:lstStyle/>
        <a:p>
          <a:endParaRPr lang="nl-NL"/>
        </a:p>
      </dgm:t>
    </dgm:pt>
    <dgm:pt modelId="{6670E74B-EA31-45B1-8A51-2B38163ADC9F}" type="pres">
      <dgm:prSet presAssocID="{E80E2E00-9DBA-44D9-B956-1316AEC2C706}" presName="parentText" presStyleLbl="node1" presStyleIdx="0" presStyleCnt="4">
        <dgm:presLayoutVars>
          <dgm:chMax val="1"/>
          <dgm:bulletEnabled val="1"/>
        </dgm:presLayoutVars>
      </dgm:prSet>
      <dgm:spPr/>
      <dgm:t>
        <a:bodyPr/>
        <a:lstStyle/>
        <a:p>
          <a:endParaRPr lang="nl-NL"/>
        </a:p>
      </dgm:t>
    </dgm:pt>
    <dgm:pt modelId="{F2AFEC1D-8609-4DE2-98D0-5AA64E915ACF}" type="pres">
      <dgm:prSet presAssocID="{4249D48E-34D3-4AB2-8C5F-B3AAD9621C50}" presName="sp" presStyleCnt="0"/>
      <dgm:spPr/>
      <dgm:t>
        <a:bodyPr/>
        <a:lstStyle/>
        <a:p>
          <a:endParaRPr lang="nl-NL"/>
        </a:p>
      </dgm:t>
    </dgm:pt>
    <dgm:pt modelId="{5664EC93-BFDA-493C-A995-FBCB7571B71E}" type="pres">
      <dgm:prSet presAssocID="{FCCC1BE1-1372-4345-AEC6-58D074F00E1B}" presName="linNode" presStyleCnt="0"/>
      <dgm:spPr/>
      <dgm:t>
        <a:bodyPr/>
        <a:lstStyle/>
        <a:p>
          <a:endParaRPr lang="nl-NL"/>
        </a:p>
      </dgm:t>
    </dgm:pt>
    <dgm:pt modelId="{931B5121-8D92-454A-95C5-6187EDCC002C}" type="pres">
      <dgm:prSet presAssocID="{FCCC1BE1-1372-4345-AEC6-58D074F00E1B}" presName="parentText" presStyleLbl="node1" presStyleIdx="1" presStyleCnt="4">
        <dgm:presLayoutVars>
          <dgm:chMax val="1"/>
          <dgm:bulletEnabled val="1"/>
        </dgm:presLayoutVars>
      </dgm:prSet>
      <dgm:spPr/>
      <dgm:t>
        <a:bodyPr/>
        <a:lstStyle/>
        <a:p>
          <a:endParaRPr lang="nl-NL"/>
        </a:p>
      </dgm:t>
    </dgm:pt>
    <dgm:pt modelId="{48B187BB-2246-46B4-9AC9-00C5462D5F45}" type="pres">
      <dgm:prSet presAssocID="{0EB66EA6-E45C-49B5-BE26-7F209BA3EF7B}" presName="sp" presStyleCnt="0"/>
      <dgm:spPr/>
      <dgm:t>
        <a:bodyPr/>
        <a:lstStyle/>
        <a:p>
          <a:endParaRPr lang="nl-NL"/>
        </a:p>
      </dgm:t>
    </dgm:pt>
    <dgm:pt modelId="{E5F6FBE6-C1AC-4E94-80BC-F6AF223B8C72}" type="pres">
      <dgm:prSet presAssocID="{4F8A1791-0908-4B46-B5C6-4F4F58BC133A}" presName="linNode" presStyleCnt="0"/>
      <dgm:spPr/>
      <dgm:t>
        <a:bodyPr/>
        <a:lstStyle/>
        <a:p>
          <a:endParaRPr lang="nl-NL"/>
        </a:p>
      </dgm:t>
    </dgm:pt>
    <dgm:pt modelId="{30B15389-1707-4975-B7F7-E2B5F5848ED0}" type="pres">
      <dgm:prSet presAssocID="{4F8A1791-0908-4B46-B5C6-4F4F58BC133A}" presName="parentText" presStyleLbl="node1" presStyleIdx="2" presStyleCnt="4">
        <dgm:presLayoutVars>
          <dgm:chMax val="1"/>
          <dgm:bulletEnabled val="1"/>
        </dgm:presLayoutVars>
      </dgm:prSet>
      <dgm:spPr/>
      <dgm:t>
        <a:bodyPr/>
        <a:lstStyle/>
        <a:p>
          <a:endParaRPr lang="nl-NL"/>
        </a:p>
      </dgm:t>
    </dgm:pt>
    <dgm:pt modelId="{13A0C5DB-D3AC-4DF5-BF10-059184749142}" type="pres">
      <dgm:prSet presAssocID="{6818EB81-86D1-4047-A20C-5948A9DECC1F}" presName="sp" presStyleCnt="0"/>
      <dgm:spPr/>
      <dgm:t>
        <a:bodyPr/>
        <a:lstStyle/>
        <a:p>
          <a:endParaRPr lang="nl-NL"/>
        </a:p>
      </dgm:t>
    </dgm:pt>
    <dgm:pt modelId="{59A65735-A779-481F-BE5F-FF64AB6C676D}" type="pres">
      <dgm:prSet presAssocID="{695E26BC-DDF0-4DF5-9492-EA2988EC8420}" presName="linNode" presStyleCnt="0"/>
      <dgm:spPr/>
      <dgm:t>
        <a:bodyPr/>
        <a:lstStyle/>
        <a:p>
          <a:endParaRPr lang="nl-NL"/>
        </a:p>
      </dgm:t>
    </dgm:pt>
    <dgm:pt modelId="{07F82970-6EAE-4C1B-87E5-E7E91AE95D83}" type="pres">
      <dgm:prSet presAssocID="{695E26BC-DDF0-4DF5-9492-EA2988EC8420}" presName="parentText" presStyleLbl="node1" presStyleIdx="3" presStyleCnt="4">
        <dgm:presLayoutVars>
          <dgm:chMax val="1"/>
          <dgm:bulletEnabled val="1"/>
        </dgm:presLayoutVars>
      </dgm:prSet>
      <dgm:spPr/>
      <dgm:t>
        <a:bodyPr/>
        <a:lstStyle/>
        <a:p>
          <a:endParaRPr lang="nl-NL"/>
        </a:p>
      </dgm:t>
    </dgm:pt>
  </dgm:ptLst>
  <dgm:cxnLst>
    <dgm:cxn modelId="{AE93291C-3E05-4B0C-94FF-CA3360D1C7C6}" type="presOf" srcId="{4F8A1791-0908-4B46-B5C6-4F4F58BC133A}" destId="{30B15389-1707-4975-B7F7-E2B5F5848ED0}" srcOrd="0" destOrd="0" presId="urn:microsoft.com/office/officeart/2005/8/layout/vList5"/>
    <dgm:cxn modelId="{38EAEA45-D628-4FB2-A9DE-8C99FA9C1436}" srcId="{BE9E2CCD-93D1-43B8-AC95-B7D1F7A459A6}" destId="{695E26BC-DDF0-4DF5-9492-EA2988EC8420}" srcOrd="3" destOrd="0" parTransId="{9D0F0A76-E44A-4D8B-AD88-08C4CC9463CE}" sibTransId="{1DFA27E6-A0E7-4319-B1A9-2C7685860B6A}"/>
    <dgm:cxn modelId="{48A62853-3791-4F2C-94FB-A3DC34D8BA38}" type="presOf" srcId="{FCCC1BE1-1372-4345-AEC6-58D074F00E1B}" destId="{931B5121-8D92-454A-95C5-6187EDCC002C}" srcOrd="0" destOrd="0" presId="urn:microsoft.com/office/officeart/2005/8/layout/vList5"/>
    <dgm:cxn modelId="{CFD87B14-2383-4836-BF77-BADEA9C07916}" type="presOf" srcId="{695E26BC-DDF0-4DF5-9492-EA2988EC8420}" destId="{07F82970-6EAE-4C1B-87E5-E7E91AE95D83}" srcOrd="0" destOrd="0" presId="urn:microsoft.com/office/officeart/2005/8/layout/vList5"/>
    <dgm:cxn modelId="{6413B13E-EB69-41B3-B6BF-14844F9D5557}" srcId="{BE9E2CCD-93D1-43B8-AC95-B7D1F7A459A6}" destId="{E80E2E00-9DBA-44D9-B956-1316AEC2C706}" srcOrd="0" destOrd="0" parTransId="{1E37DA34-9549-4EC4-B446-E8A2B2DF01CE}" sibTransId="{4249D48E-34D3-4AB2-8C5F-B3AAD9621C50}"/>
    <dgm:cxn modelId="{40A98F8B-B105-47F2-B8F6-C4149C591047}" srcId="{BE9E2CCD-93D1-43B8-AC95-B7D1F7A459A6}" destId="{FCCC1BE1-1372-4345-AEC6-58D074F00E1B}" srcOrd="1" destOrd="0" parTransId="{16DA9A8E-CBA4-454E-A773-BF3E36E69C95}" sibTransId="{0EB66EA6-E45C-49B5-BE26-7F209BA3EF7B}"/>
    <dgm:cxn modelId="{3583FFDF-DF69-4151-A79C-B50C703BE1D2}" type="presOf" srcId="{BE9E2CCD-93D1-43B8-AC95-B7D1F7A459A6}" destId="{94DF8CAA-CE11-4DA0-99FC-52943E984D08}" srcOrd="0" destOrd="0" presId="urn:microsoft.com/office/officeart/2005/8/layout/vList5"/>
    <dgm:cxn modelId="{7B52BE7B-058C-4940-93C4-9BBC8B84F31F}" srcId="{BE9E2CCD-93D1-43B8-AC95-B7D1F7A459A6}" destId="{4F8A1791-0908-4B46-B5C6-4F4F58BC133A}" srcOrd="2" destOrd="0" parTransId="{72A71A2F-EF2B-4FCF-A4BC-8D542C652C25}" sibTransId="{6818EB81-86D1-4047-A20C-5948A9DECC1F}"/>
    <dgm:cxn modelId="{E550C1DB-52BB-43BB-BB73-220B3F30A0A6}" type="presOf" srcId="{E80E2E00-9DBA-44D9-B956-1316AEC2C706}" destId="{6670E74B-EA31-45B1-8A51-2B38163ADC9F}" srcOrd="0" destOrd="0" presId="urn:microsoft.com/office/officeart/2005/8/layout/vList5"/>
    <dgm:cxn modelId="{B3F04D63-A183-4819-BAF8-74A01A6EA881}" type="presParOf" srcId="{94DF8CAA-CE11-4DA0-99FC-52943E984D08}" destId="{2E0D967F-202C-4D3B-BBDD-326060D8289E}" srcOrd="0" destOrd="0" presId="urn:microsoft.com/office/officeart/2005/8/layout/vList5"/>
    <dgm:cxn modelId="{36E4335B-9A1F-4043-9AD5-7E1B0086E0CD}" type="presParOf" srcId="{2E0D967F-202C-4D3B-BBDD-326060D8289E}" destId="{6670E74B-EA31-45B1-8A51-2B38163ADC9F}" srcOrd="0" destOrd="0" presId="urn:microsoft.com/office/officeart/2005/8/layout/vList5"/>
    <dgm:cxn modelId="{43807F98-0A41-49C0-B3CB-85B3D0326D3B}" type="presParOf" srcId="{94DF8CAA-CE11-4DA0-99FC-52943E984D08}" destId="{F2AFEC1D-8609-4DE2-98D0-5AA64E915ACF}" srcOrd="1" destOrd="0" presId="urn:microsoft.com/office/officeart/2005/8/layout/vList5"/>
    <dgm:cxn modelId="{D2FE4841-2501-49DD-BDDE-360F934E8674}" type="presParOf" srcId="{94DF8CAA-CE11-4DA0-99FC-52943E984D08}" destId="{5664EC93-BFDA-493C-A995-FBCB7571B71E}" srcOrd="2" destOrd="0" presId="urn:microsoft.com/office/officeart/2005/8/layout/vList5"/>
    <dgm:cxn modelId="{E3235111-5B99-47B9-9A62-017B87A4F24B}" type="presParOf" srcId="{5664EC93-BFDA-493C-A995-FBCB7571B71E}" destId="{931B5121-8D92-454A-95C5-6187EDCC002C}" srcOrd="0" destOrd="0" presId="urn:microsoft.com/office/officeart/2005/8/layout/vList5"/>
    <dgm:cxn modelId="{B1C8FBDE-DF67-4F2D-AFD8-5E8F54CDEE42}" type="presParOf" srcId="{94DF8CAA-CE11-4DA0-99FC-52943E984D08}" destId="{48B187BB-2246-46B4-9AC9-00C5462D5F45}" srcOrd="3" destOrd="0" presId="urn:microsoft.com/office/officeart/2005/8/layout/vList5"/>
    <dgm:cxn modelId="{F5E917D8-4800-49A2-AF15-26F0778BFAC3}" type="presParOf" srcId="{94DF8CAA-CE11-4DA0-99FC-52943E984D08}" destId="{E5F6FBE6-C1AC-4E94-80BC-F6AF223B8C72}" srcOrd="4" destOrd="0" presId="urn:microsoft.com/office/officeart/2005/8/layout/vList5"/>
    <dgm:cxn modelId="{292FD6A5-5111-4B3D-8CED-1171CE788590}" type="presParOf" srcId="{E5F6FBE6-C1AC-4E94-80BC-F6AF223B8C72}" destId="{30B15389-1707-4975-B7F7-E2B5F5848ED0}" srcOrd="0" destOrd="0" presId="urn:microsoft.com/office/officeart/2005/8/layout/vList5"/>
    <dgm:cxn modelId="{125F08F3-2C8C-4D4F-8E2D-7849AC60F6D3}" type="presParOf" srcId="{94DF8CAA-CE11-4DA0-99FC-52943E984D08}" destId="{13A0C5DB-D3AC-4DF5-BF10-059184749142}" srcOrd="5" destOrd="0" presId="urn:microsoft.com/office/officeart/2005/8/layout/vList5"/>
    <dgm:cxn modelId="{B67F23D8-16CC-4430-897D-EBF94F0821F9}" type="presParOf" srcId="{94DF8CAA-CE11-4DA0-99FC-52943E984D08}" destId="{59A65735-A779-481F-BE5F-FF64AB6C676D}" srcOrd="6" destOrd="0" presId="urn:microsoft.com/office/officeart/2005/8/layout/vList5"/>
    <dgm:cxn modelId="{929663B6-396B-4F03-B494-3CB585148DC9}" type="presParOf" srcId="{59A65735-A779-481F-BE5F-FF64AB6C676D}" destId="{07F82970-6EAE-4C1B-87E5-E7E91AE95D83}"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E9E2CCD-93D1-43B8-AC95-B7D1F7A459A6}" type="doc">
      <dgm:prSet loTypeId="urn:microsoft.com/office/officeart/2005/8/layout/vList5" loCatId="list" qsTypeId="urn:microsoft.com/office/officeart/2005/8/quickstyle/simple1" qsCatId="simple" csTypeId="urn:microsoft.com/office/officeart/2005/8/colors/accent0_2" csCatId="mainScheme" phldr="1"/>
      <dgm:spPr/>
      <dgm:t>
        <a:bodyPr/>
        <a:lstStyle/>
        <a:p>
          <a:endParaRPr lang="nl-NL"/>
        </a:p>
      </dgm:t>
    </dgm:pt>
    <dgm:pt modelId="{E80E2E00-9DBA-44D9-B956-1316AEC2C706}">
      <dgm:prSet phldrT="[Tekst]"/>
      <dgm:spPr/>
      <dgm:t>
        <a:bodyPr/>
        <a:lstStyle/>
        <a:p>
          <a:r>
            <a:rPr lang="nl-BE" dirty="0">
              <a:solidFill>
                <a:srgbClr val="052720"/>
              </a:solidFill>
            </a:rPr>
            <a:t>Cognitieve vaardigheden van leerlingen</a:t>
          </a:r>
          <a:endParaRPr lang="nl-NL" dirty="0">
            <a:solidFill>
              <a:srgbClr val="052720"/>
            </a:solidFill>
          </a:endParaRPr>
        </a:p>
      </dgm:t>
    </dgm:pt>
    <dgm:pt modelId="{1E37DA34-9549-4EC4-B446-E8A2B2DF01CE}" type="parTrans" cxnId="{6413B13E-EB69-41B3-B6BF-14844F9D5557}">
      <dgm:prSet/>
      <dgm:spPr/>
      <dgm:t>
        <a:bodyPr/>
        <a:lstStyle/>
        <a:p>
          <a:endParaRPr lang="nl-NL"/>
        </a:p>
      </dgm:t>
    </dgm:pt>
    <dgm:pt modelId="{4249D48E-34D3-4AB2-8C5F-B3AAD9621C50}" type="sibTrans" cxnId="{6413B13E-EB69-41B3-B6BF-14844F9D5557}">
      <dgm:prSet/>
      <dgm:spPr/>
      <dgm:t>
        <a:bodyPr/>
        <a:lstStyle/>
        <a:p>
          <a:endParaRPr lang="nl-NL"/>
        </a:p>
      </dgm:t>
    </dgm:pt>
    <dgm:pt modelId="{A6BFE768-4D1F-411D-A17D-223EE4B280D2}">
      <dgm:prSet phldrT="[Tekst]"/>
      <dgm:spPr/>
      <dgm:t>
        <a:bodyPr/>
        <a:lstStyle/>
        <a:p>
          <a:pPr>
            <a:buSzTx/>
            <a:buFont typeface="Arial" panose="020B0604020202020204" pitchFamily="34" charset="0"/>
            <a:buChar char="•"/>
          </a:pPr>
          <a:r>
            <a:rPr lang="nl-BE" dirty="0">
              <a:solidFill>
                <a:srgbClr val="052720"/>
              </a:solidFill>
            </a:rPr>
            <a:t>Wiskundige vaardigheden</a:t>
          </a:r>
          <a:endParaRPr lang="nl-NL" dirty="0">
            <a:solidFill>
              <a:srgbClr val="052720"/>
            </a:solidFill>
          </a:endParaRPr>
        </a:p>
      </dgm:t>
    </dgm:pt>
    <dgm:pt modelId="{471FEA14-4235-45DE-A8AD-0AE23B3AC26E}" type="parTrans" cxnId="{5682B63D-BD31-4347-A702-74818915050D}">
      <dgm:prSet/>
      <dgm:spPr/>
      <dgm:t>
        <a:bodyPr/>
        <a:lstStyle/>
        <a:p>
          <a:endParaRPr lang="nl-NL"/>
        </a:p>
      </dgm:t>
    </dgm:pt>
    <dgm:pt modelId="{2EC88919-F8EE-49AC-AC0B-FD2B77B57AB0}" type="sibTrans" cxnId="{5682B63D-BD31-4347-A702-74818915050D}">
      <dgm:prSet/>
      <dgm:spPr/>
      <dgm:t>
        <a:bodyPr/>
        <a:lstStyle/>
        <a:p>
          <a:endParaRPr lang="nl-NL"/>
        </a:p>
      </dgm:t>
    </dgm:pt>
    <dgm:pt modelId="{FCCC1BE1-1372-4345-AEC6-58D074F00E1B}">
      <dgm:prSet phldrT="[Tekst]"/>
      <dgm:spPr/>
      <dgm:t>
        <a:bodyPr/>
        <a:lstStyle/>
        <a:p>
          <a:r>
            <a:rPr lang="nl-BE" dirty="0">
              <a:solidFill>
                <a:srgbClr val="052720"/>
              </a:solidFill>
            </a:rPr>
            <a:t>Niet-cognitieve vaardigheden van leerlingen</a:t>
          </a:r>
          <a:endParaRPr lang="nl-NL" dirty="0">
            <a:solidFill>
              <a:srgbClr val="052720"/>
            </a:solidFill>
          </a:endParaRPr>
        </a:p>
      </dgm:t>
    </dgm:pt>
    <dgm:pt modelId="{16DA9A8E-CBA4-454E-A773-BF3E36E69C95}" type="parTrans" cxnId="{40A98F8B-B105-47F2-B8F6-C4149C591047}">
      <dgm:prSet/>
      <dgm:spPr/>
      <dgm:t>
        <a:bodyPr/>
        <a:lstStyle/>
        <a:p>
          <a:endParaRPr lang="nl-NL"/>
        </a:p>
      </dgm:t>
    </dgm:pt>
    <dgm:pt modelId="{0EB66EA6-E45C-49B5-BE26-7F209BA3EF7B}" type="sibTrans" cxnId="{40A98F8B-B105-47F2-B8F6-C4149C591047}">
      <dgm:prSet/>
      <dgm:spPr/>
      <dgm:t>
        <a:bodyPr/>
        <a:lstStyle/>
        <a:p>
          <a:endParaRPr lang="nl-NL"/>
        </a:p>
      </dgm:t>
    </dgm:pt>
    <dgm:pt modelId="{0DF43F7B-4835-447E-9A06-F1D4F146EA79}">
      <dgm:prSet/>
      <dgm:spPr/>
      <dgm:t>
        <a:bodyPr/>
        <a:lstStyle/>
        <a:p>
          <a:r>
            <a:rPr lang="nl-BE" dirty="0">
              <a:solidFill>
                <a:srgbClr val="052720"/>
              </a:solidFill>
            </a:rPr>
            <a:t>Taalvaardigheden</a:t>
          </a:r>
        </a:p>
      </dgm:t>
    </dgm:pt>
    <dgm:pt modelId="{F988C2E4-20FD-4340-8F81-486A658219AA}" type="parTrans" cxnId="{CA0B4064-B549-4F2E-9619-42BFEBEB071E}">
      <dgm:prSet/>
      <dgm:spPr/>
      <dgm:t>
        <a:bodyPr/>
        <a:lstStyle/>
        <a:p>
          <a:endParaRPr lang="nl-NL"/>
        </a:p>
      </dgm:t>
    </dgm:pt>
    <dgm:pt modelId="{DEBC62CB-56A6-40CD-AEB5-618924A71167}" type="sibTrans" cxnId="{CA0B4064-B549-4F2E-9619-42BFEBEB071E}">
      <dgm:prSet/>
      <dgm:spPr/>
      <dgm:t>
        <a:bodyPr/>
        <a:lstStyle/>
        <a:p>
          <a:endParaRPr lang="nl-NL"/>
        </a:p>
      </dgm:t>
    </dgm:pt>
    <dgm:pt modelId="{58D870C3-5937-4AEA-A989-BF7D708BB84D}">
      <dgm:prSet/>
      <dgm:spPr/>
      <dgm:t>
        <a:bodyPr/>
        <a:lstStyle/>
        <a:p>
          <a:r>
            <a:rPr lang="nl-BE" dirty="0">
              <a:solidFill>
                <a:srgbClr val="052720"/>
              </a:solidFill>
            </a:rPr>
            <a:t>Technische vaardigheden </a:t>
          </a:r>
        </a:p>
      </dgm:t>
    </dgm:pt>
    <dgm:pt modelId="{712851DC-8C9E-4D15-99D7-76F144314110}" type="parTrans" cxnId="{1BA9CD58-613E-4315-BBA1-A9DD7F2FBA36}">
      <dgm:prSet/>
      <dgm:spPr/>
      <dgm:t>
        <a:bodyPr/>
        <a:lstStyle/>
        <a:p>
          <a:endParaRPr lang="nl-NL"/>
        </a:p>
      </dgm:t>
    </dgm:pt>
    <dgm:pt modelId="{8171578E-48A3-49AD-8E94-1215443B35BB}" type="sibTrans" cxnId="{1BA9CD58-613E-4315-BBA1-A9DD7F2FBA36}">
      <dgm:prSet/>
      <dgm:spPr/>
      <dgm:t>
        <a:bodyPr/>
        <a:lstStyle/>
        <a:p>
          <a:endParaRPr lang="nl-NL"/>
        </a:p>
      </dgm:t>
    </dgm:pt>
    <dgm:pt modelId="{4F8A1791-0908-4B46-B5C6-4F4F58BC133A}">
      <dgm:prSet phldrT="[Tekst]"/>
      <dgm:spPr/>
      <dgm:t>
        <a:bodyPr/>
        <a:lstStyle/>
        <a:p>
          <a:pPr>
            <a:buSzTx/>
            <a:buFont typeface="Arial" panose="020B0604020202020204" pitchFamily="34" charset="0"/>
            <a:buNone/>
          </a:pPr>
          <a:r>
            <a:rPr lang="nl-BE" dirty="0">
              <a:solidFill>
                <a:srgbClr val="052720"/>
              </a:solidFill>
            </a:rPr>
            <a:t>Ondersteuning door ouders</a:t>
          </a:r>
          <a:endParaRPr lang="nl-NL" dirty="0">
            <a:solidFill>
              <a:srgbClr val="052720"/>
            </a:solidFill>
          </a:endParaRPr>
        </a:p>
      </dgm:t>
    </dgm:pt>
    <dgm:pt modelId="{72A71A2F-EF2B-4FCF-A4BC-8D542C652C25}" type="parTrans" cxnId="{7B52BE7B-058C-4940-93C4-9BBC8B84F31F}">
      <dgm:prSet/>
      <dgm:spPr/>
      <dgm:t>
        <a:bodyPr/>
        <a:lstStyle/>
        <a:p>
          <a:endParaRPr lang="nl-NL"/>
        </a:p>
      </dgm:t>
    </dgm:pt>
    <dgm:pt modelId="{6818EB81-86D1-4047-A20C-5948A9DECC1F}" type="sibTrans" cxnId="{7B52BE7B-058C-4940-93C4-9BBC8B84F31F}">
      <dgm:prSet/>
      <dgm:spPr/>
      <dgm:t>
        <a:bodyPr/>
        <a:lstStyle/>
        <a:p>
          <a:endParaRPr lang="nl-NL"/>
        </a:p>
      </dgm:t>
    </dgm:pt>
    <dgm:pt modelId="{695E26BC-DDF0-4DF5-9492-EA2988EC8420}">
      <dgm:prSet/>
      <dgm:spPr/>
      <dgm:t>
        <a:bodyPr/>
        <a:lstStyle/>
        <a:p>
          <a:r>
            <a:rPr lang="nl-BE" dirty="0">
              <a:solidFill>
                <a:srgbClr val="052720"/>
              </a:solidFill>
            </a:rPr>
            <a:t>Leerkracht-leerling relatie</a:t>
          </a:r>
        </a:p>
      </dgm:t>
    </dgm:pt>
    <dgm:pt modelId="{9D0F0A76-E44A-4D8B-AD88-08C4CC9463CE}" type="parTrans" cxnId="{38EAEA45-D628-4FB2-A9DE-8C99FA9C1436}">
      <dgm:prSet/>
      <dgm:spPr/>
      <dgm:t>
        <a:bodyPr/>
        <a:lstStyle/>
        <a:p>
          <a:endParaRPr lang="nl-NL"/>
        </a:p>
      </dgm:t>
    </dgm:pt>
    <dgm:pt modelId="{1DFA27E6-A0E7-4319-B1A9-2C7685860B6A}" type="sibTrans" cxnId="{38EAEA45-D628-4FB2-A9DE-8C99FA9C1436}">
      <dgm:prSet/>
      <dgm:spPr/>
      <dgm:t>
        <a:bodyPr/>
        <a:lstStyle/>
        <a:p>
          <a:endParaRPr lang="nl-NL"/>
        </a:p>
      </dgm:t>
    </dgm:pt>
    <dgm:pt modelId="{94DF8CAA-CE11-4DA0-99FC-52943E984D08}" type="pres">
      <dgm:prSet presAssocID="{BE9E2CCD-93D1-43B8-AC95-B7D1F7A459A6}" presName="Name0" presStyleCnt="0">
        <dgm:presLayoutVars>
          <dgm:dir/>
          <dgm:animLvl val="lvl"/>
          <dgm:resizeHandles val="exact"/>
        </dgm:presLayoutVars>
      </dgm:prSet>
      <dgm:spPr/>
      <dgm:t>
        <a:bodyPr/>
        <a:lstStyle/>
        <a:p>
          <a:endParaRPr lang="nl-NL"/>
        </a:p>
      </dgm:t>
    </dgm:pt>
    <dgm:pt modelId="{2E0D967F-202C-4D3B-BBDD-326060D8289E}" type="pres">
      <dgm:prSet presAssocID="{E80E2E00-9DBA-44D9-B956-1316AEC2C706}" presName="linNode" presStyleCnt="0"/>
      <dgm:spPr/>
      <dgm:t>
        <a:bodyPr/>
        <a:lstStyle/>
        <a:p>
          <a:endParaRPr lang="nl-NL"/>
        </a:p>
      </dgm:t>
    </dgm:pt>
    <dgm:pt modelId="{6670E74B-EA31-45B1-8A51-2B38163ADC9F}" type="pres">
      <dgm:prSet presAssocID="{E80E2E00-9DBA-44D9-B956-1316AEC2C706}" presName="parentText" presStyleLbl="node1" presStyleIdx="0" presStyleCnt="4">
        <dgm:presLayoutVars>
          <dgm:chMax val="1"/>
          <dgm:bulletEnabled val="1"/>
        </dgm:presLayoutVars>
      </dgm:prSet>
      <dgm:spPr/>
      <dgm:t>
        <a:bodyPr/>
        <a:lstStyle/>
        <a:p>
          <a:endParaRPr lang="nl-NL"/>
        </a:p>
      </dgm:t>
    </dgm:pt>
    <dgm:pt modelId="{011B8E85-EA53-4B11-9160-7D0A8DA8BA1B}" type="pres">
      <dgm:prSet presAssocID="{E80E2E00-9DBA-44D9-B956-1316AEC2C706}" presName="descendantText" presStyleLbl="alignAccFollowNode1" presStyleIdx="0" presStyleCnt="1">
        <dgm:presLayoutVars>
          <dgm:bulletEnabled val="1"/>
        </dgm:presLayoutVars>
      </dgm:prSet>
      <dgm:spPr/>
      <dgm:t>
        <a:bodyPr/>
        <a:lstStyle/>
        <a:p>
          <a:endParaRPr lang="nl-NL"/>
        </a:p>
      </dgm:t>
    </dgm:pt>
    <dgm:pt modelId="{F2AFEC1D-8609-4DE2-98D0-5AA64E915ACF}" type="pres">
      <dgm:prSet presAssocID="{4249D48E-34D3-4AB2-8C5F-B3AAD9621C50}" presName="sp" presStyleCnt="0"/>
      <dgm:spPr/>
      <dgm:t>
        <a:bodyPr/>
        <a:lstStyle/>
        <a:p>
          <a:endParaRPr lang="nl-NL"/>
        </a:p>
      </dgm:t>
    </dgm:pt>
    <dgm:pt modelId="{5664EC93-BFDA-493C-A995-FBCB7571B71E}" type="pres">
      <dgm:prSet presAssocID="{FCCC1BE1-1372-4345-AEC6-58D074F00E1B}" presName="linNode" presStyleCnt="0"/>
      <dgm:spPr/>
      <dgm:t>
        <a:bodyPr/>
        <a:lstStyle/>
        <a:p>
          <a:endParaRPr lang="nl-NL"/>
        </a:p>
      </dgm:t>
    </dgm:pt>
    <dgm:pt modelId="{931B5121-8D92-454A-95C5-6187EDCC002C}" type="pres">
      <dgm:prSet presAssocID="{FCCC1BE1-1372-4345-AEC6-58D074F00E1B}" presName="parentText" presStyleLbl="node1" presStyleIdx="1" presStyleCnt="4">
        <dgm:presLayoutVars>
          <dgm:chMax val="1"/>
          <dgm:bulletEnabled val="1"/>
        </dgm:presLayoutVars>
      </dgm:prSet>
      <dgm:spPr/>
      <dgm:t>
        <a:bodyPr/>
        <a:lstStyle/>
        <a:p>
          <a:endParaRPr lang="nl-NL"/>
        </a:p>
      </dgm:t>
    </dgm:pt>
    <dgm:pt modelId="{48B187BB-2246-46B4-9AC9-00C5462D5F45}" type="pres">
      <dgm:prSet presAssocID="{0EB66EA6-E45C-49B5-BE26-7F209BA3EF7B}" presName="sp" presStyleCnt="0"/>
      <dgm:spPr/>
      <dgm:t>
        <a:bodyPr/>
        <a:lstStyle/>
        <a:p>
          <a:endParaRPr lang="nl-NL"/>
        </a:p>
      </dgm:t>
    </dgm:pt>
    <dgm:pt modelId="{E5F6FBE6-C1AC-4E94-80BC-F6AF223B8C72}" type="pres">
      <dgm:prSet presAssocID="{4F8A1791-0908-4B46-B5C6-4F4F58BC133A}" presName="linNode" presStyleCnt="0"/>
      <dgm:spPr/>
      <dgm:t>
        <a:bodyPr/>
        <a:lstStyle/>
        <a:p>
          <a:endParaRPr lang="nl-NL"/>
        </a:p>
      </dgm:t>
    </dgm:pt>
    <dgm:pt modelId="{30B15389-1707-4975-B7F7-E2B5F5848ED0}" type="pres">
      <dgm:prSet presAssocID="{4F8A1791-0908-4B46-B5C6-4F4F58BC133A}" presName="parentText" presStyleLbl="node1" presStyleIdx="2" presStyleCnt="4">
        <dgm:presLayoutVars>
          <dgm:chMax val="1"/>
          <dgm:bulletEnabled val="1"/>
        </dgm:presLayoutVars>
      </dgm:prSet>
      <dgm:spPr/>
      <dgm:t>
        <a:bodyPr/>
        <a:lstStyle/>
        <a:p>
          <a:endParaRPr lang="nl-NL"/>
        </a:p>
      </dgm:t>
    </dgm:pt>
    <dgm:pt modelId="{13A0C5DB-D3AC-4DF5-BF10-059184749142}" type="pres">
      <dgm:prSet presAssocID="{6818EB81-86D1-4047-A20C-5948A9DECC1F}" presName="sp" presStyleCnt="0"/>
      <dgm:spPr/>
      <dgm:t>
        <a:bodyPr/>
        <a:lstStyle/>
        <a:p>
          <a:endParaRPr lang="nl-NL"/>
        </a:p>
      </dgm:t>
    </dgm:pt>
    <dgm:pt modelId="{59A65735-A779-481F-BE5F-FF64AB6C676D}" type="pres">
      <dgm:prSet presAssocID="{695E26BC-DDF0-4DF5-9492-EA2988EC8420}" presName="linNode" presStyleCnt="0"/>
      <dgm:spPr/>
      <dgm:t>
        <a:bodyPr/>
        <a:lstStyle/>
        <a:p>
          <a:endParaRPr lang="nl-NL"/>
        </a:p>
      </dgm:t>
    </dgm:pt>
    <dgm:pt modelId="{07F82970-6EAE-4C1B-87E5-E7E91AE95D83}" type="pres">
      <dgm:prSet presAssocID="{695E26BC-DDF0-4DF5-9492-EA2988EC8420}" presName="parentText" presStyleLbl="node1" presStyleIdx="3" presStyleCnt="4">
        <dgm:presLayoutVars>
          <dgm:chMax val="1"/>
          <dgm:bulletEnabled val="1"/>
        </dgm:presLayoutVars>
      </dgm:prSet>
      <dgm:spPr/>
      <dgm:t>
        <a:bodyPr/>
        <a:lstStyle/>
        <a:p>
          <a:endParaRPr lang="nl-NL"/>
        </a:p>
      </dgm:t>
    </dgm:pt>
  </dgm:ptLst>
  <dgm:cxnLst>
    <dgm:cxn modelId="{5682B63D-BD31-4347-A702-74818915050D}" srcId="{E80E2E00-9DBA-44D9-B956-1316AEC2C706}" destId="{A6BFE768-4D1F-411D-A17D-223EE4B280D2}" srcOrd="0" destOrd="0" parTransId="{471FEA14-4235-45DE-A8AD-0AE23B3AC26E}" sibTransId="{2EC88919-F8EE-49AC-AC0B-FD2B77B57AB0}"/>
    <dgm:cxn modelId="{AE93291C-3E05-4B0C-94FF-CA3360D1C7C6}" type="presOf" srcId="{4F8A1791-0908-4B46-B5C6-4F4F58BC133A}" destId="{30B15389-1707-4975-B7F7-E2B5F5848ED0}" srcOrd="0" destOrd="0" presId="urn:microsoft.com/office/officeart/2005/8/layout/vList5"/>
    <dgm:cxn modelId="{38EAEA45-D628-4FB2-A9DE-8C99FA9C1436}" srcId="{BE9E2CCD-93D1-43B8-AC95-B7D1F7A459A6}" destId="{695E26BC-DDF0-4DF5-9492-EA2988EC8420}" srcOrd="3" destOrd="0" parTransId="{9D0F0A76-E44A-4D8B-AD88-08C4CC9463CE}" sibTransId="{1DFA27E6-A0E7-4319-B1A9-2C7685860B6A}"/>
    <dgm:cxn modelId="{48A62853-3791-4F2C-94FB-A3DC34D8BA38}" type="presOf" srcId="{FCCC1BE1-1372-4345-AEC6-58D074F00E1B}" destId="{931B5121-8D92-454A-95C5-6187EDCC002C}" srcOrd="0" destOrd="0" presId="urn:microsoft.com/office/officeart/2005/8/layout/vList5"/>
    <dgm:cxn modelId="{C0635C2A-A509-4292-AABA-394F59C76BEC}" type="presOf" srcId="{0DF43F7B-4835-447E-9A06-F1D4F146EA79}" destId="{011B8E85-EA53-4B11-9160-7D0A8DA8BA1B}" srcOrd="0" destOrd="1" presId="urn:microsoft.com/office/officeart/2005/8/layout/vList5"/>
    <dgm:cxn modelId="{1BA9CD58-613E-4315-BBA1-A9DD7F2FBA36}" srcId="{E80E2E00-9DBA-44D9-B956-1316AEC2C706}" destId="{58D870C3-5937-4AEA-A989-BF7D708BB84D}" srcOrd="2" destOrd="0" parTransId="{712851DC-8C9E-4D15-99D7-76F144314110}" sibTransId="{8171578E-48A3-49AD-8E94-1215443B35BB}"/>
    <dgm:cxn modelId="{16146384-7101-4D2C-BC1C-58D5D187A7F4}" type="presOf" srcId="{A6BFE768-4D1F-411D-A17D-223EE4B280D2}" destId="{011B8E85-EA53-4B11-9160-7D0A8DA8BA1B}" srcOrd="0" destOrd="0" presId="urn:microsoft.com/office/officeart/2005/8/layout/vList5"/>
    <dgm:cxn modelId="{CFD87B14-2383-4836-BF77-BADEA9C07916}" type="presOf" srcId="{695E26BC-DDF0-4DF5-9492-EA2988EC8420}" destId="{07F82970-6EAE-4C1B-87E5-E7E91AE95D83}" srcOrd="0" destOrd="0" presId="urn:microsoft.com/office/officeart/2005/8/layout/vList5"/>
    <dgm:cxn modelId="{6413B13E-EB69-41B3-B6BF-14844F9D5557}" srcId="{BE9E2CCD-93D1-43B8-AC95-B7D1F7A459A6}" destId="{E80E2E00-9DBA-44D9-B956-1316AEC2C706}" srcOrd="0" destOrd="0" parTransId="{1E37DA34-9549-4EC4-B446-E8A2B2DF01CE}" sibTransId="{4249D48E-34D3-4AB2-8C5F-B3AAD9621C50}"/>
    <dgm:cxn modelId="{40A98F8B-B105-47F2-B8F6-C4149C591047}" srcId="{BE9E2CCD-93D1-43B8-AC95-B7D1F7A459A6}" destId="{FCCC1BE1-1372-4345-AEC6-58D074F00E1B}" srcOrd="1" destOrd="0" parTransId="{16DA9A8E-CBA4-454E-A773-BF3E36E69C95}" sibTransId="{0EB66EA6-E45C-49B5-BE26-7F209BA3EF7B}"/>
    <dgm:cxn modelId="{3583FFDF-DF69-4151-A79C-B50C703BE1D2}" type="presOf" srcId="{BE9E2CCD-93D1-43B8-AC95-B7D1F7A459A6}" destId="{94DF8CAA-CE11-4DA0-99FC-52943E984D08}" srcOrd="0" destOrd="0" presId="urn:microsoft.com/office/officeart/2005/8/layout/vList5"/>
    <dgm:cxn modelId="{8797F282-4519-4B4B-A369-D19C916471E1}" type="presOf" srcId="{58D870C3-5937-4AEA-A989-BF7D708BB84D}" destId="{011B8E85-EA53-4B11-9160-7D0A8DA8BA1B}" srcOrd="0" destOrd="2" presId="urn:microsoft.com/office/officeart/2005/8/layout/vList5"/>
    <dgm:cxn modelId="{7B52BE7B-058C-4940-93C4-9BBC8B84F31F}" srcId="{BE9E2CCD-93D1-43B8-AC95-B7D1F7A459A6}" destId="{4F8A1791-0908-4B46-B5C6-4F4F58BC133A}" srcOrd="2" destOrd="0" parTransId="{72A71A2F-EF2B-4FCF-A4BC-8D542C652C25}" sibTransId="{6818EB81-86D1-4047-A20C-5948A9DECC1F}"/>
    <dgm:cxn modelId="{CA0B4064-B549-4F2E-9619-42BFEBEB071E}" srcId="{E80E2E00-9DBA-44D9-B956-1316AEC2C706}" destId="{0DF43F7B-4835-447E-9A06-F1D4F146EA79}" srcOrd="1" destOrd="0" parTransId="{F988C2E4-20FD-4340-8F81-486A658219AA}" sibTransId="{DEBC62CB-56A6-40CD-AEB5-618924A71167}"/>
    <dgm:cxn modelId="{E550C1DB-52BB-43BB-BB73-220B3F30A0A6}" type="presOf" srcId="{E80E2E00-9DBA-44D9-B956-1316AEC2C706}" destId="{6670E74B-EA31-45B1-8A51-2B38163ADC9F}" srcOrd="0" destOrd="0" presId="urn:microsoft.com/office/officeart/2005/8/layout/vList5"/>
    <dgm:cxn modelId="{B3F04D63-A183-4819-BAF8-74A01A6EA881}" type="presParOf" srcId="{94DF8CAA-CE11-4DA0-99FC-52943E984D08}" destId="{2E0D967F-202C-4D3B-BBDD-326060D8289E}" srcOrd="0" destOrd="0" presId="urn:microsoft.com/office/officeart/2005/8/layout/vList5"/>
    <dgm:cxn modelId="{36E4335B-9A1F-4043-9AD5-7E1B0086E0CD}" type="presParOf" srcId="{2E0D967F-202C-4D3B-BBDD-326060D8289E}" destId="{6670E74B-EA31-45B1-8A51-2B38163ADC9F}" srcOrd="0" destOrd="0" presId="urn:microsoft.com/office/officeart/2005/8/layout/vList5"/>
    <dgm:cxn modelId="{D066D6BB-A83C-490B-87AA-36D9B75E607B}" type="presParOf" srcId="{2E0D967F-202C-4D3B-BBDD-326060D8289E}" destId="{011B8E85-EA53-4B11-9160-7D0A8DA8BA1B}" srcOrd="1" destOrd="0" presId="urn:microsoft.com/office/officeart/2005/8/layout/vList5"/>
    <dgm:cxn modelId="{43807F98-0A41-49C0-B3CB-85B3D0326D3B}" type="presParOf" srcId="{94DF8CAA-CE11-4DA0-99FC-52943E984D08}" destId="{F2AFEC1D-8609-4DE2-98D0-5AA64E915ACF}" srcOrd="1" destOrd="0" presId="urn:microsoft.com/office/officeart/2005/8/layout/vList5"/>
    <dgm:cxn modelId="{D2FE4841-2501-49DD-BDDE-360F934E8674}" type="presParOf" srcId="{94DF8CAA-CE11-4DA0-99FC-52943E984D08}" destId="{5664EC93-BFDA-493C-A995-FBCB7571B71E}" srcOrd="2" destOrd="0" presId="urn:microsoft.com/office/officeart/2005/8/layout/vList5"/>
    <dgm:cxn modelId="{E3235111-5B99-47B9-9A62-017B87A4F24B}" type="presParOf" srcId="{5664EC93-BFDA-493C-A995-FBCB7571B71E}" destId="{931B5121-8D92-454A-95C5-6187EDCC002C}" srcOrd="0" destOrd="0" presId="urn:microsoft.com/office/officeart/2005/8/layout/vList5"/>
    <dgm:cxn modelId="{B1C8FBDE-DF67-4F2D-AFD8-5E8F54CDEE42}" type="presParOf" srcId="{94DF8CAA-CE11-4DA0-99FC-52943E984D08}" destId="{48B187BB-2246-46B4-9AC9-00C5462D5F45}" srcOrd="3" destOrd="0" presId="urn:microsoft.com/office/officeart/2005/8/layout/vList5"/>
    <dgm:cxn modelId="{F5E917D8-4800-49A2-AF15-26F0778BFAC3}" type="presParOf" srcId="{94DF8CAA-CE11-4DA0-99FC-52943E984D08}" destId="{E5F6FBE6-C1AC-4E94-80BC-F6AF223B8C72}" srcOrd="4" destOrd="0" presId="urn:microsoft.com/office/officeart/2005/8/layout/vList5"/>
    <dgm:cxn modelId="{292FD6A5-5111-4B3D-8CED-1171CE788590}" type="presParOf" srcId="{E5F6FBE6-C1AC-4E94-80BC-F6AF223B8C72}" destId="{30B15389-1707-4975-B7F7-E2B5F5848ED0}" srcOrd="0" destOrd="0" presId="urn:microsoft.com/office/officeart/2005/8/layout/vList5"/>
    <dgm:cxn modelId="{125F08F3-2C8C-4D4F-8E2D-7849AC60F6D3}" type="presParOf" srcId="{94DF8CAA-CE11-4DA0-99FC-52943E984D08}" destId="{13A0C5DB-D3AC-4DF5-BF10-059184749142}" srcOrd="5" destOrd="0" presId="urn:microsoft.com/office/officeart/2005/8/layout/vList5"/>
    <dgm:cxn modelId="{B67F23D8-16CC-4430-897D-EBF94F0821F9}" type="presParOf" srcId="{94DF8CAA-CE11-4DA0-99FC-52943E984D08}" destId="{59A65735-A779-481F-BE5F-FF64AB6C676D}" srcOrd="6" destOrd="0" presId="urn:microsoft.com/office/officeart/2005/8/layout/vList5"/>
    <dgm:cxn modelId="{929663B6-396B-4F03-B494-3CB585148DC9}" type="presParOf" srcId="{59A65735-A779-481F-BE5F-FF64AB6C676D}" destId="{07F82970-6EAE-4C1B-87E5-E7E91AE95D83}"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E9E2CCD-93D1-43B8-AC95-B7D1F7A459A6}" type="doc">
      <dgm:prSet loTypeId="urn:microsoft.com/office/officeart/2005/8/layout/vList5" loCatId="list" qsTypeId="urn:microsoft.com/office/officeart/2005/8/quickstyle/simple1" qsCatId="simple" csTypeId="urn:microsoft.com/office/officeart/2005/8/colors/accent0_2" csCatId="mainScheme" phldr="1"/>
      <dgm:spPr/>
      <dgm:t>
        <a:bodyPr/>
        <a:lstStyle/>
        <a:p>
          <a:endParaRPr lang="nl-NL"/>
        </a:p>
      </dgm:t>
    </dgm:pt>
    <dgm:pt modelId="{4F8A1791-0908-4B46-B5C6-4F4F58BC133A}">
      <dgm:prSet phldrT="[Tekst]"/>
      <dgm:spPr/>
      <dgm:t>
        <a:bodyPr/>
        <a:lstStyle/>
        <a:p>
          <a:pPr>
            <a:buSzTx/>
            <a:buFont typeface="Arial" panose="020B0604020202020204" pitchFamily="34" charset="0"/>
            <a:buNone/>
          </a:pPr>
          <a:r>
            <a:rPr lang="nl-NL" smtClean="0"/>
            <a:t>Cognitieve vaardigheden van leerlingen</a:t>
          </a:r>
          <a:endParaRPr lang="nl-NL" dirty="0"/>
        </a:p>
      </dgm:t>
    </dgm:pt>
    <dgm:pt modelId="{72A71A2F-EF2B-4FCF-A4BC-8D542C652C25}" type="parTrans" cxnId="{7B52BE7B-058C-4940-93C4-9BBC8B84F31F}">
      <dgm:prSet/>
      <dgm:spPr/>
      <dgm:t>
        <a:bodyPr/>
        <a:lstStyle/>
        <a:p>
          <a:endParaRPr lang="nl-NL"/>
        </a:p>
      </dgm:t>
    </dgm:pt>
    <dgm:pt modelId="{6818EB81-86D1-4047-A20C-5948A9DECC1F}" type="sibTrans" cxnId="{7B52BE7B-058C-4940-93C4-9BBC8B84F31F}">
      <dgm:prSet/>
      <dgm:spPr/>
      <dgm:t>
        <a:bodyPr/>
        <a:lstStyle/>
        <a:p>
          <a:endParaRPr lang="nl-NL"/>
        </a:p>
      </dgm:t>
    </dgm:pt>
    <dgm:pt modelId="{9352347B-A4E7-472B-AB39-94201282E9EF}">
      <dgm:prSet phldrT="[Tekst]"/>
      <dgm:spPr/>
      <dgm:t>
        <a:bodyPr/>
        <a:lstStyle/>
        <a:p>
          <a:pPr>
            <a:buSzTx/>
            <a:buFont typeface="Arial" panose="020B0604020202020204" pitchFamily="34" charset="0"/>
            <a:buNone/>
          </a:pPr>
          <a:r>
            <a:rPr lang="nl-BE" dirty="0" smtClean="0"/>
            <a:t>“</a:t>
          </a:r>
          <a:r>
            <a:rPr lang="nl-BE" i="1" dirty="0" smtClean="0"/>
            <a:t>Zijn schoolresultaten zijn meer dan normaal, meer dan gemiddeld.</a:t>
          </a:r>
          <a:r>
            <a:rPr lang="nl-BE" i="1" baseline="0" dirty="0" smtClean="0"/>
            <a:t> </a:t>
          </a:r>
          <a:r>
            <a:rPr lang="nl-BE" i="1" dirty="0" smtClean="0"/>
            <a:t>Hij is zeer sterk in wiskunde. Voor mij is hij een sterke leerling en ik zou dan ook Latijn adviseren. Als we een dictee doen in de klas of iets rond spelling, hij heeft meestal alles goed en kijk, dan zeg ik ‘dit zijn de leerlingen voor Latijn, zij die deze oefeningen vlekkeloos kunnen maken’.” </a:t>
          </a:r>
          <a:endParaRPr lang="nl-NL" dirty="0">
            <a:solidFill>
              <a:srgbClr val="052720"/>
            </a:solidFill>
          </a:endParaRPr>
        </a:p>
      </dgm:t>
    </dgm:pt>
    <dgm:pt modelId="{35B59BA3-9EF7-4EE8-A5B8-4431B78E3876}" type="sibTrans" cxnId="{8775FD34-4BE6-470B-A5CC-7EED3D56F465}">
      <dgm:prSet/>
      <dgm:spPr/>
      <dgm:t>
        <a:bodyPr/>
        <a:lstStyle/>
        <a:p>
          <a:endParaRPr lang="nl-NL"/>
        </a:p>
      </dgm:t>
    </dgm:pt>
    <dgm:pt modelId="{B96F40C9-53CD-4B0F-BA1E-9F84153628D5}" type="parTrans" cxnId="{8775FD34-4BE6-470B-A5CC-7EED3D56F465}">
      <dgm:prSet/>
      <dgm:spPr/>
      <dgm:t>
        <a:bodyPr/>
        <a:lstStyle/>
        <a:p>
          <a:endParaRPr lang="nl-NL"/>
        </a:p>
      </dgm:t>
    </dgm:pt>
    <dgm:pt modelId="{94DF8CAA-CE11-4DA0-99FC-52943E984D08}" type="pres">
      <dgm:prSet presAssocID="{BE9E2CCD-93D1-43B8-AC95-B7D1F7A459A6}" presName="Name0" presStyleCnt="0">
        <dgm:presLayoutVars>
          <dgm:dir/>
          <dgm:animLvl val="lvl"/>
          <dgm:resizeHandles val="exact"/>
        </dgm:presLayoutVars>
      </dgm:prSet>
      <dgm:spPr/>
      <dgm:t>
        <a:bodyPr/>
        <a:lstStyle/>
        <a:p>
          <a:endParaRPr lang="nl-NL"/>
        </a:p>
      </dgm:t>
    </dgm:pt>
    <dgm:pt modelId="{E5F6FBE6-C1AC-4E94-80BC-F6AF223B8C72}" type="pres">
      <dgm:prSet presAssocID="{4F8A1791-0908-4B46-B5C6-4F4F58BC133A}" presName="linNode" presStyleCnt="0"/>
      <dgm:spPr/>
      <dgm:t>
        <a:bodyPr/>
        <a:lstStyle/>
        <a:p>
          <a:endParaRPr lang="nl-NL"/>
        </a:p>
      </dgm:t>
    </dgm:pt>
    <dgm:pt modelId="{30B15389-1707-4975-B7F7-E2B5F5848ED0}" type="pres">
      <dgm:prSet presAssocID="{4F8A1791-0908-4B46-B5C6-4F4F58BC133A}" presName="parentText" presStyleLbl="node1" presStyleIdx="0" presStyleCnt="1">
        <dgm:presLayoutVars>
          <dgm:chMax val="1"/>
          <dgm:bulletEnabled val="1"/>
        </dgm:presLayoutVars>
      </dgm:prSet>
      <dgm:spPr/>
      <dgm:t>
        <a:bodyPr/>
        <a:lstStyle/>
        <a:p>
          <a:endParaRPr lang="nl-NL"/>
        </a:p>
      </dgm:t>
    </dgm:pt>
    <dgm:pt modelId="{E52D78FE-F498-41F6-95BA-5AF0C08EC4ED}" type="pres">
      <dgm:prSet presAssocID="{4F8A1791-0908-4B46-B5C6-4F4F58BC133A}" presName="descendantText" presStyleLbl="alignAccFollowNode1" presStyleIdx="0" presStyleCnt="1">
        <dgm:presLayoutVars>
          <dgm:bulletEnabled val="1"/>
        </dgm:presLayoutVars>
      </dgm:prSet>
      <dgm:spPr/>
      <dgm:t>
        <a:bodyPr/>
        <a:lstStyle/>
        <a:p>
          <a:endParaRPr lang="nl-NL"/>
        </a:p>
      </dgm:t>
    </dgm:pt>
  </dgm:ptLst>
  <dgm:cxnLst>
    <dgm:cxn modelId="{7B52BE7B-058C-4940-93C4-9BBC8B84F31F}" srcId="{BE9E2CCD-93D1-43B8-AC95-B7D1F7A459A6}" destId="{4F8A1791-0908-4B46-B5C6-4F4F58BC133A}" srcOrd="0" destOrd="0" parTransId="{72A71A2F-EF2B-4FCF-A4BC-8D542C652C25}" sibTransId="{6818EB81-86D1-4047-A20C-5948A9DECC1F}"/>
    <dgm:cxn modelId="{8226A6A1-A9B2-40EA-9565-86D64E289849}" type="presOf" srcId="{4F8A1791-0908-4B46-B5C6-4F4F58BC133A}" destId="{30B15389-1707-4975-B7F7-E2B5F5848ED0}" srcOrd="0" destOrd="0" presId="urn:microsoft.com/office/officeart/2005/8/layout/vList5"/>
    <dgm:cxn modelId="{58902FA0-0645-49B2-B1D8-AB4E646B56A4}" type="presOf" srcId="{9352347B-A4E7-472B-AB39-94201282E9EF}" destId="{E52D78FE-F498-41F6-95BA-5AF0C08EC4ED}" srcOrd="0" destOrd="0" presId="urn:microsoft.com/office/officeart/2005/8/layout/vList5"/>
    <dgm:cxn modelId="{8775FD34-4BE6-470B-A5CC-7EED3D56F465}" srcId="{4F8A1791-0908-4B46-B5C6-4F4F58BC133A}" destId="{9352347B-A4E7-472B-AB39-94201282E9EF}" srcOrd="0" destOrd="0" parTransId="{B96F40C9-53CD-4B0F-BA1E-9F84153628D5}" sibTransId="{35B59BA3-9EF7-4EE8-A5B8-4431B78E3876}"/>
    <dgm:cxn modelId="{61B18739-6EDB-45B4-AE14-67FD4FA34A0B}" type="presOf" srcId="{BE9E2CCD-93D1-43B8-AC95-B7D1F7A459A6}" destId="{94DF8CAA-CE11-4DA0-99FC-52943E984D08}" srcOrd="0" destOrd="0" presId="urn:microsoft.com/office/officeart/2005/8/layout/vList5"/>
    <dgm:cxn modelId="{61BD4BA2-5297-4EB2-B219-608A687F412A}" type="presParOf" srcId="{94DF8CAA-CE11-4DA0-99FC-52943E984D08}" destId="{E5F6FBE6-C1AC-4E94-80BC-F6AF223B8C72}" srcOrd="0" destOrd="0" presId="urn:microsoft.com/office/officeart/2005/8/layout/vList5"/>
    <dgm:cxn modelId="{27993AFA-2C86-4C9F-B0CE-EE6351ED3109}" type="presParOf" srcId="{E5F6FBE6-C1AC-4E94-80BC-F6AF223B8C72}" destId="{30B15389-1707-4975-B7F7-E2B5F5848ED0}" srcOrd="0" destOrd="0" presId="urn:microsoft.com/office/officeart/2005/8/layout/vList5"/>
    <dgm:cxn modelId="{477C9BD6-9412-406B-AFA7-50B463711C17}" type="presParOf" srcId="{E5F6FBE6-C1AC-4E94-80BC-F6AF223B8C72}" destId="{E52D78FE-F498-41F6-95BA-5AF0C08EC4ED}"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E9E2CCD-93D1-43B8-AC95-B7D1F7A459A6}" type="doc">
      <dgm:prSet loTypeId="urn:microsoft.com/office/officeart/2005/8/layout/vList5" loCatId="list" qsTypeId="urn:microsoft.com/office/officeart/2005/8/quickstyle/simple1" qsCatId="simple" csTypeId="urn:microsoft.com/office/officeart/2005/8/colors/accent0_2" csCatId="mainScheme" phldr="1"/>
      <dgm:spPr/>
      <dgm:t>
        <a:bodyPr/>
        <a:lstStyle/>
        <a:p>
          <a:endParaRPr lang="nl-NL"/>
        </a:p>
      </dgm:t>
    </dgm:pt>
    <dgm:pt modelId="{E80E2E00-9DBA-44D9-B956-1316AEC2C706}">
      <dgm:prSet phldrT="[Tekst]"/>
      <dgm:spPr/>
      <dgm:t>
        <a:bodyPr/>
        <a:lstStyle/>
        <a:p>
          <a:r>
            <a:rPr lang="nl-BE" dirty="0">
              <a:solidFill>
                <a:schemeClr val="tx1"/>
              </a:solidFill>
            </a:rPr>
            <a:t>Cognitieve vaardigheden van leerlingen</a:t>
          </a:r>
          <a:endParaRPr lang="nl-NL" dirty="0">
            <a:solidFill>
              <a:schemeClr val="tx1"/>
            </a:solidFill>
          </a:endParaRPr>
        </a:p>
      </dgm:t>
    </dgm:pt>
    <dgm:pt modelId="{1E37DA34-9549-4EC4-B446-E8A2B2DF01CE}" type="parTrans" cxnId="{6413B13E-EB69-41B3-B6BF-14844F9D5557}">
      <dgm:prSet/>
      <dgm:spPr/>
      <dgm:t>
        <a:bodyPr/>
        <a:lstStyle/>
        <a:p>
          <a:endParaRPr lang="nl-NL"/>
        </a:p>
      </dgm:t>
    </dgm:pt>
    <dgm:pt modelId="{4249D48E-34D3-4AB2-8C5F-B3AAD9621C50}" type="sibTrans" cxnId="{6413B13E-EB69-41B3-B6BF-14844F9D5557}">
      <dgm:prSet/>
      <dgm:spPr/>
      <dgm:t>
        <a:bodyPr/>
        <a:lstStyle/>
        <a:p>
          <a:endParaRPr lang="nl-NL"/>
        </a:p>
      </dgm:t>
    </dgm:pt>
    <dgm:pt modelId="{A6BFE768-4D1F-411D-A17D-223EE4B280D2}">
      <dgm:prSet phldrT="[Tekst]"/>
      <dgm:spPr/>
      <dgm:t>
        <a:bodyPr/>
        <a:lstStyle/>
        <a:p>
          <a:pPr>
            <a:buSzTx/>
            <a:buFont typeface="Arial" panose="020B0604020202020204" pitchFamily="34" charset="0"/>
            <a:buChar char="•"/>
          </a:pPr>
          <a:r>
            <a:rPr lang="nl-BE" dirty="0">
              <a:solidFill>
                <a:schemeClr val="tx1"/>
              </a:solidFill>
            </a:rPr>
            <a:t>Wiskundige vaardigheden</a:t>
          </a:r>
          <a:endParaRPr lang="nl-NL" dirty="0">
            <a:solidFill>
              <a:schemeClr val="tx1"/>
            </a:solidFill>
          </a:endParaRPr>
        </a:p>
      </dgm:t>
    </dgm:pt>
    <dgm:pt modelId="{471FEA14-4235-45DE-A8AD-0AE23B3AC26E}" type="parTrans" cxnId="{5682B63D-BD31-4347-A702-74818915050D}">
      <dgm:prSet/>
      <dgm:spPr/>
      <dgm:t>
        <a:bodyPr/>
        <a:lstStyle/>
        <a:p>
          <a:endParaRPr lang="nl-NL"/>
        </a:p>
      </dgm:t>
    </dgm:pt>
    <dgm:pt modelId="{2EC88919-F8EE-49AC-AC0B-FD2B77B57AB0}" type="sibTrans" cxnId="{5682B63D-BD31-4347-A702-74818915050D}">
      <dgm:prSet/>
      <dgm:spPr/>
      <dgm:t>
        <a:bodyPr/>
        <a:lstStyle/>
        <a:p>
          <a:endParaRPr lang="nl-NL"/>
        </a:p>
      </dgm:t>
    </dgm:pt>
    <dgm:pt modelId="{FCCC1BE1-1372-4345-AEC6-58D074F00E1B}">
      <dgm:prSet phldrT="[Tekst]"/>
      <dgm:spPr/>
      <dgm:t>
        <a:bodyPr/>
        <a:lstStyle/>
        <a:p>
          <a:r>
            <a:rPr lang="nl-BE" dirty="0">
              <a:solidFill>
                <a:schemeClr val="tx1"/>
              </a:solidFill>
            </a:rPr>
            <a:t>Niet-cognitieve vaardigheden van leerlingen</a:t>
          </a:r>
          <a:endParaRPr lang="nl-NL" dirty="0">
            <a:solidFill>
              <a:schemeClr val="tx1"/>
            </a:solidFill>
          </a:endParaRPr>
        </a:p>
      </dgm:t>
    </dgm:pt>
    <dgm:pt modelId="{16DA9A8E-CBA4-454E-A773-BF3E36E69C95}" type="parTrans" cxnId="{40A98F8B-B105-47F2-B8F6-C4149C591047}">
      <dgm:prSet/>
      <dgm:spPr/>
      <dgm:t>
        <a:bodyPr/>
        <a:lstStyle/>
        <a:p>
          <a:endParaRPr lang="nl-NL"/>
        </a:p>
      </dgm:t>
    </dgm:pt>
    <dgm:pt modelId="{0EB66EA6-E45C-49B5-BE26-7F209BA3EF7B}" type="sibTrans" cxnId="{40A98F8B-B105-47F2-B8F6-C4149C591047}">
      <dgm:prSet/>
      <dgm:spPr/>
      <dgm:t>
        <a:bodyPr/>
        <a:lstStyle/>
        <a:p>
          <a:endParaRPr lang="nl-NL"/>
        </a:p>
      </dgm:t>
    </dgm:pt>
    <dgm:pt modelId="{638F1877-3E0F-4108-A6EF-256B9823AAD2}">
      <dgm:prSet phldrT="[Tekst]"/>
      <dgm:spPr/>
      <dgm:t>
        <a:bodyPr/>
        <a:lstStyle/>
        <a:p>
          <a:r>
            <a:rPr lang="nl-NL" dirty="0">
              <a:solidFill>
                <a:schemeClr val="tx1"/>
              </a:solidFill>
            </a:rPr>
            <a:t> Studiehouding</a:t>
          </a:r>
        </a:p>
      </dgm:t>
    </dgm:pt>
    <dgm:pt modelId="{09C8E483-5D77-4965-87F0-CB3F32828CB3}" type="parTrans" cxnId="{17FC4841-3C42-4194-9B64-17F0CF8FD1BB}">
      <dgm:prSet/>
      <dgm:spPr/>
      <dgm:t>
        <a:bodyPr/>
        <a:lstStyle/>
        <a:p>
          <a:endParaRPr lang="nl-NL"/>
        </a:p>
      </dgm:t>
    </dgm:pt>
    <dgm:pt modelId="{2806EEF4-59DE-4FFB-91C2-78D5E31176AC}" type="sibTrans" cxnId="{17FC4841-3C42-4194-9B64-17F0CF8FD1BB}">
      <dgm:prSet/>
      <dgm:spPr/>
      <dgm:t>
        <a:bodyPr/>
        <a:lstStyle/>
        <a:p>
          <a:endParaRPr lang="nl-NL"/>
        </a:p>
      </dgm:t>
    </dgm:pt>
    <dgm:pt modelId="{0DF43F7B-4835-447E-9A06-F1D4F146EA79}">
      <dgm:prSet/>
      <dgm:spPr/>
      <dgm:t>
        <a:bodyPr/>
        <a:lstStyle/>
        <a:p>
          <a:r>
            <a:rPr lang="nl-BE" dirty="0">
              <a:solidFill>
                <a:schemeClr val="tx1"/>
              </a:solidFill>
            </a:rPr>
            <a:t>Taalvaardigheden</a:t>
          </a:r>
        </a:p>
      </dgm:t>
    </dgm:pt>
    <dgm:pt modelId="{F988C2E4-20FD-4340-8F81-486A658219AA}" type="parTrans" cxnId="{CA0B4064-B549-4F2E-9619-42BFEBEB071E}">
      <dgm:prSet/>
      <dgm:spPr/>
      <dgm:t>
        <a:bodyPr/>
        <a:lstStyle/>
        <a:p>
          <a:endParaRPr lang="nl-NL"/>
        </a:p>
      </dgm:t>
    </dgm:pt>
    <dgm:pt modelId="{DEBC62CB-56A6-40CD-AEB5-618924A71167}" type="sibTrans" cxnId="{CA0B4064-B549-4F2E-9619-42BFEBEB071E}">
      <dgm:prSet/>
      <dgm:spPr/>
      <dgm:t>
        <a:bodyPr/>
        <a:lstStyle/>
        <a:p>
          <a:endParaRPr lang="nl-NL"/>
        </a:p>
      </dgm:t>
    </dgm:pt>
    <dgm:pt modelId="{58D870C3-5937-4AEA-A989-BF7D708BB84D}">
      <dgm:prSet/>
      <dgm:spPr/>
      <dgm:t>
        <a:bodyPr/>
        <a:lstStyle/>
        <a:p>
          <a:r>
            <a:rPr lang="nl-BE" dirty="0">
              <a:solidFill>
                <a:schemeClr val="tx1"/>
              </a:solidFill>
            </a:rPr>
            <a:t>Technische vaardigheden </a:t>
          </a:r>
        </a:p>
      </dgm:t>
    </dgm:pt>
    <dgm:pt modelId="{712851DC-8C9E-4D15-99D7-76F144314110}" type="parTrans" cxnId="{1BA9CD58-613E-4315-BBA1-A9DD7F2FBA36}">
      <dgm:prSet/>
      <dgm:spPr/>
      <dgm:t>
        <a:bodyPr/>
        <a:lstStyle/>
        <a:p>
          <a:endParaRPr lang="nl-NL"/>
        </a:p>
      </dgm:t>
    </dgm:pt>
    <dgm:pt modelId="{8171578E-48A3-49AD-8E94-1215443B35BB}" type="sibTrans" cxnId="{1BA9CD58-613E-4315-BBA1-A9DD7F2FBA36}">
      <dgm:prSet/>
      <dgm:spPr/>
      <dgm:t>
        <a:bodyPr/>
        <a:lstStyle/>
        <a:p>
          <a:endParaRPr lang="nl-NL"/>
        </a:p>
      </dgm:t>
    </dgm:pt>
    <dgm:pt modelId="{4F8A1791-0908-4B46-B5C6-4F4F58BC133A}">
      <dgm:prSet phldrT="[Tekst]"/>
      <dgm:spPr/>
      <dgm:t>
        <a:bodyPr/>
        <a:lstStyle/>
        <a:p>
          <a:pPr>
            <a:buSzTx/>
            <a:buFont typeface="Arial" panose="020B0604020202020204" pitchFamily="34" charset="0"/>
            <a:buNone/>
          </a:pPr>
          <a:r>
            <a:rPr lang="nl-BE" dirty="0">
              <a:solidFill>
                <a:schemeClr val="tx1"/>
              </a:solidFill>
            </a:rPr>
            <a:t>Ondersteuning door ouders</a:t>
          </a:r>
          <a:endParaRPr lang="nl-NL" dirty="0">
            <a:solidFill>
              <a:schemeClr val="tx1"/>
            </a:solidFill>
          </a:endParaRPr>
        </a:p>
      </dgm:t>
    </dgm:pt>
    <dgm:pt modelId="{72A71A2F-EF2B-4FCF-A4BC-8D542C652C25}" type="parTrans" cxnId="{7B52BE7B-058C-4940-93C4-9BBC8B84F31F}">
      <dgm:prSet/>
      <dgm:spPr/>
      <dgm:t>
        <a:bodyPr/>
        <a:lstStyle/>
        <a:p>
          <a:endParaRPr lang="nl-NL"/>
        </a:p>
      </dgm:t>
    </dgm:pt>
    <dgm:pt modelId="{6818EB81-86D1-4047-A20C-5948A9DECC1F}" type="sibTrans" cxnId="{7B52BE7B-058C-4940-93C4-9BBC8B84F31F}">
      <dgm:prSet/>
      <dgm:spPr/>
      <dgm:t>
        <a:bodyPr/>
        <a:lstStyle/>
        <a:p>
          <a:endParaRPr lang="nl-NL"/>
        </a:p>
      </dgm:t>
    </dgm:pt>
    <dgm:pt modelId="{695E26BC-DDF0-4DF5-9492-EA2988EC8420}">
      <dgm:prSet/>
      <dgm:spPr/>
      <dgm:t>
        <a:bodyPr/>
        <a:lstStyle/>
        <a:p>
          <a:r>
            <a:rPr lang="nl-BE" dirty="0">
              <a:solidFill>
                <a:schemeClr val="tx1"/>
              </a:solidFill>
            </a:rPr>
            <a:t>Leerkracht-leerling relatie</a:t>
          </a:r>
        </a:p>
      </dgm:t>
    </dgm:pt>
    <dgm:pt modelId="{9D0F0A76-E44A-4D8B-AD88-08C4CC9463CE}" type="parTrans" cxnId="{38EAEA45-D628-4FB2-A9DE-8C99FA9C1436}">
      <dgm:prSet/>
      <dgm:spPr/>
      <dgm:t>
        <a:bodyPr/>
        <a:lstStyle/>
        <a:p>
          <a:endParaRPr lang="nl-NL"/>
        </a:p>
      </dgm:t>
    </dgm:pt>
    <dgm:pt modelId="{1DFA27E6-A0E7-4319-B1A9-2C7685860B6A}" type="sibTrans" cxnId="{38EAEA45-D628-4FB2-A9DE-8C99FA9C1436}">
      <dgm:prSet/>
      <dgm:spPr/>
      <dgm:t>
        <a:bodyPr/>
        <a:lstStyle/>
        <a:p>
          <a:endParaRPr lang="nl-NL"/>
        </a:p>
      </dgm:t>
    </dgm:pt>
    <dgm:pt modelId="{FCF5619E-E06E-4763-9B30-19D69A560C04}">
      <dgm:prSet phldrT="[Tekst]"/>
      <dgm:spPr/>
      <dgm:t>
        <a:bodyPr/>
        <a:lstStyle/>
        <a:p>
          <a:r>
            <a:rPr lang="nl-BE" dirty="0">
              <a:solidFill>
                <a:schemeClr val="tx1"/>
              </a:solidFill>
            </a:rPr>
            <a:t> Sociale vaardigheden</a:t>
          </a:r>
          <a:endParaRPr lang="nl-NL" dirty="0">
            <a:solidFill>
              <a:schemeClr val="tx1"/>
            </a:solidFill>
          </a:endParaRPr>
        </a:p>
      </dgm:t>
    </dgm:pt>
    <dgm:pt modelId="{1B12603F-80DC-4D82-9888-7AD516A93D5A}" type="parTrans" cxnId="{5F158975-A152-481A-A5E8-8BE9FF046C9D}">
      <dgm:prSet/>
      <dgm:spPr/>
      <dgm:t>
        <a:bodyPr/>
        <a:lstStyle/>
        <a:p>
          <a:endParaRPr lang="nl-NL"/>
        </a:p>
      </dgm:t>
    </dgm:pt>
    <dgm:pt modelId="{A6E30693-67F9-40CB-AC0E-9AA03520F7B1}" type="sibTrans" cxnId="{5F158975-A152-481A-A5E8-8BE9FF046C9D}">
      <dgm:prSet/>
      <dgm:spPr/>
      <dgm:t>
        <a:bodyPr/>
        <a:lstStyle/>
        <a:p>
          <a:endParaRPr lang="nl-NL"/>
        </a:p>
      </dgm:t>
    </dgm:pt>
    <dgm:pt modelId="{94DF8CAA-CE11-4DA0-99FC-52943E984D08}" type="pres">
      <dgm:prSet presAssocID="{BE9E2CCD-93D1-43B8-AC95-B7D1F7A459A6}" presName="Name0" presStyleCnt="0">
        <dgm:presLayoutVars>
          <dgm:dir/>
          <dgm:animLvl val="lvl"/>
          <dgm:resizeHandles val="exact"/>
        </dgm:presLayoutVars>
      </dgm:prSet>
      <dgm:spPr/>
      <dgm:t>
        <a:bodyPr/>
        <a:lstStyle/>
        <a:p>
          <a:endParaRPr lang="nl-NL"/>
        </a:p>
      </dgm:t>
    </dgm:pt>
    <dgm:pt modelId="{2E0D967F-202C-4D3B-BBDD-326060D8289E}" type="pres">
      <dgm:prSet presAssocID="{E80E2E00-9DBA-44D9-B956-1316AEC2C706}" presName="linNode" presStyleCnt="0"/>
      <dgm:spPr/>
      <dgm:t>
        <a:bodyPr/>
        <a:lstStyle/>
        <a:p>
          <a:endParaRPr lang="nl-NL"/>
        </a:p>
      </dgm:t>
    </dgm:pt>
    <dgm:pt modelId="{6670E74B-EA31-45B1-8A51-2B38163ADC9F}" type="pres">
      <dgm:prSet presAssocID="{E80E2E00-9DBA-44D9-B956-1316AEC2C706}" presName="parentText" presStyleLbl="node1" presStyleIdx="0" presStyleCnt="4">
        <dgm:presLayoutVars>
          <dgm:chMax val="1"/>
          <dgm:bulletEnabled val="1"/>
        </dgm:presLayoutVars>
      </dgm:prSet>
      <dgm:spPr/>
      <dgm:t>
        <a:bodyPr/>
        <a:lstStyle/>
        <a:p>
          <a:endParaRPr lang="nl-NL"/>
        </a:p>
      </dgm:t>
    </dgm:pt>
    <dgm:pt modelId="{011B8E85-EA53-4B11-9160-7D0A8DA8BA1B}" type="pres">
      <dgm:prSet presAssocID="{E80E2E00-9DBA-44D9-B956-1316AEC2C706}" presName="descendantText" presStyleLbl="alignAccFollowNode1" presStyleIdx="0" presStyleCnt="2">
        <dgm:presLayoutVars>
          <dgm:bulletEnabled val="1"/>
        </dgm:presLayoutVars>
      </dgm:prSet>
      <dgm:spPr/>
      <dgm:t>
        <a:bodyPr/>
        <a:lstStyle/>
        <a:p>
          <a:endParaRPr lang="nl-NL"/>
        </a:p>
      </dgm:t>
    </dgm:pt>
    <dgm:pt modelId="{F2AFEC1D-8609-4DE2-98D0-5AA64E915ACF}" type="pres">
      <dgm:prSet presAssocID="{4249D48E-34D3-4AB2-8C5F-B3AAD9621C50}" presName="sp" presStyleCnt="0"/>
      <dgm:spPr/>
      <dgm:t>
        <a:bodyPr/>
        <a:lstStyle/>
        <a:p>
          <a:endParaRPr lang="nl-NL"/>
        </a:p>
      </dgm:t>
    </dgm:pt>
    <dgm:pt modelId="{5664EC93-BFDA-493C-A995-FBCB7571B71E}" type="pres">
      <dgm:prSet presAssocID="{FCCC1BE1-1372-4345-AEC6-58D074F00E1B}" presName="linNode" presStyleCnt="0"/>
      <dgm:spPr/>
      <dgm:t>
        <a:bodyPr/>
        <a:lstStyle/>
        <a:p>
          <a:endParaRPr lang="nl-NL"/>
        </a:p>
      </dgm:t>
    </dgm:pt>
    <dgm:pt modelId="{931B5121-8D92-454A-95C5-6187EDCC002C}" type="pres">
      <dgm:prSet presAssocID="{FCCC1BE1-1372-4345-AEC6-58D074F00E1B}" presName="parentText" presStyleLbl="node1" presStyleIdx="1" presStyleCnt="4">
        <dgm:presLayoutVars>
          <dgm:chMax val="1"/>
          <dgm:bulletEnabled val="1"/>
        </dgm:presLayoutVars>
      </dgm:prSet>
      <dgm:spPr/>
      <dgm:t>
        <a:bodyPr/>
        <a:lstStyle/>
        <a:p>
          <a:endParaRPr lang="nl-NL"/>
        </a:p>
      </dgm:t>
    </dgm:pt>
    <dgm:pt modelId="{23A0706C-C4A3-417F-AAC4-8771406CC6AC}" type="pres">
      <dgm:prSet presAssocID="{FCCC1BE1-1372-4345-AEC6-58D074F00E1B}" presName="descendantText" presStyleLbl="alignAccFollowNode1" presStyleIdx="1" presStyleCnt="2">
        <dgm:presLayoutVars>
          <dgm:bulletEnabled val="1"/>
        </dgm:presLayoutVars>
      </dgm:prSet>
      <dgm:spPr/>
      <dgm:t>
        <a:bodyPr/>
        <a:lstStyle/>
        <a:p>
          <a:endParaRPr lang="nl-NL"/>
        </a:p>
      </dgm:t>
    </dgm:pt>
    <dgm:pt modelId="{48B187BB-2246-46B4-9AC9-00C5462D5F45}" type="pres">
      <dgm:prSet presAssocID="{0EB66EA6-E45C-49B5-BE26-7F209BA3EF7B}" presName="sp" presStyleCnt="0"/>
      <dgm:spPr/>
      <dgm:t>
        <a:bodyPr/>
        <a:lstStyle/>
        <a:p>
          <a:endParaRPr lang="nl-NL"/>
        </a:p>
      </dgm:t>
    </dgm:pt>
    <dgm:pt modelId="{E5F6FBE6-C1AC-4E94-80BC-F6AF223B8C72}" type="pres">
      <dgm:prSet presAssocID="{4F8A1791-0908-4B46-B5C6-4F4F58BC133A}" presName="linNode" presStyleCnt="0"/>
      <dgm:spPr/>
      <dgm:t>
        <a:bodyPr/>
        <a:lstStyle/>
        <a:p>
          <a:endParaRPr lang="nl-NL"/>
        </a:p>
      </dgm:t>
    </dgm:pt>
    <dgm:pt modelId="{30B15389-1707-4975-B7F7-E2B5F5848ED0}" type="pres">
      <dgm:prSet presAssocID="{4F8A1791-0908-4B46-B5C6-4F4F58BC133A}" presName="parentText" presStyleLbl="node1" presStyleIdx="2" presStyleCnt="4">
        <dgm:presLayoutVars>
          <dgm:chMax val="1"/>
          <dgm:bulletEnabled val="1"/>
        </dgm:presLayoutVars>
      </dgm:prSet>
      <dgm:spPr/>
      <dgm:t>
        <a:bodyPr/>
        <a:lstStyle/>
        <a:p>
          <a:endParaRPr lang="nl-NL"/>
        </a:p>
      </dgm:t>
    </dgm:pt>
    <dgm:pt modelId="{13A0C5DB-D3AC-4DF5-BF10-059184749142}" type="pres">
      <dgm:prSet presAssocID="{6818EB81-86D1-4047-A20C-5948A9DECC1F}" presName="sp" presStyleCnt="0"/>
      <dgm:spPr/>
      <dgm:t>
        <a:bodyPr/>
        <a:lstStyle/>
        <a:p>
          <a:endParaRPr lang="nl-NL"/>
        </a:p>
      </dgm:t>
    </dgm:pt>
    <dgm:pt modelId="{59A65735-A779-481F-BE5F-FF64AB6C676D}" type="pres">
      <dgm:prSet presAssocID="{695E26BC-DDF0-4DF5-9492-EA2988EC8420}" presName="linNode" presStyleCnt="0"/>
      <dgm:spPr/>
      <dgm:t>
        <a:bodyPr/>
        <a:lstStyle/>
        <a:p>
          <a:endParaRPr lang="nl-NL"/>
        </a:p>
      </dgm:t>
    </dgm:pt>
    <dgm:pt modelId="{07F82970-6EAE-4C1B-87E5-E7E91AE95D83}" type="pres">
      <dgm:prSet presAssocID="{695E26BC-DDF0-4DF5-9492-EA2988EC8420}" presName="parentText" presStyleLbl="node1" presStyleIdx="3" presStyleCnt="4">
        <dgm:presLayoutVars>
          <dgm:chMax val="1"/>
          <dgm:bulletEnabled val="1"/>
        </dgm:presLayoutVars>
      </dgm:prSet>
      <dgm:spPr/>
      <dgm:t>
        <a:bodyPr/>
        <a:lstStyle/>
        <a:p>
          <a:endParaRPr lang="nl-NL"/>
        </a:p>
      </dgm:t>
    </dgm:pt>
  </dgm:ptLst>
  <dgm:cxnLst>
    <dgm:cxn modelId="{5682B63D-BD31-4347-A702-74818915050D}" srcId="{E80E2E00-9DBA-44D9-B956-1316AEC2C706}" destId="{A6BFE768-4D1F-411D-A17D-223EE4B280D2}" srcOrd="0" destOrd="0" parTransId="{471FEA14-4235-45DE-A8AD-0AE23B3AC26E}" sibTransId="{2EC88919-F8EE-49AC-AC0B-FD2B77B57AB0}"/>
    <dgm:cxn modelId="{AE93291C-3E05-4B0C-94FF-CA3360D1C7C6}" type="presOf" srcId="{4F8A1791-0908-4B46-B5C6-4F4F58BC133A}" destId="{30B15389-1707-4975-B7F7-E2B5F5848ED0}" srcOrd="0" destOrd="0" presId="urn:microsoft.com/office/officeart/2005/8/layout/vList5"/>
    <dgm:cxn modelId="{38EAEA45-D628-4FB2-A9DE-8C99FA9C1436}" srcId="{BE9E2CCD-93D1-43B8-AC95-B7D1F7A459A6}" destId="{695E26BC-DDF0-4DF5-9492-EA2988EC8420}" srcOrd="3" destOrd="0" parTransId="{9D0F0A76-E44A-4D8B-AD88-08C4CC9463CE}" sibTransId="{1DFA27E6-A0E7-4319-B1A9-2C7685860B6A}"/>
    <dgm:cxn modelId="{48A62853-3791-4F2C-94FB-A3DC34D8BA38}" type="presOf" srcId="{FCCC1BE1-1372-4345-AEC6-58D074F00E1B}" destId="{931B5121-8D92-454A-95C5-6187EDCC002C}" srcOrd="0" destOrd="0" presId="urn:microsoft.com/office/officeart/2005/8/layout/vList5"/>
    <dgm:cxn modelId="{E863B1BB-6B43-4AC9-9C94-7EBA39247067}" type="presOf" srcId="{638F1877-3E0F-4108-A6EF-256B9823AAD2}" destId="{23A0706C-C4A3-417F-AAC4-8771406CC6AC}" srcOrd="0" destOrd="0" presId="urn:microsoft.com/office/officeart/2005/8/layout/vList5"/>
    <dgm:cxn modelId="{C0635C2A-A509-4292-AABA-394F59C76BEC}" type="presOf" srcId="{0DF43F7B-4835-447E-9A06-F1D4F146EA79}" destId="{011B8E85-EA53-4B11-9160-7D0A8DA8BA1B}" srcOrd="0" destOrd="1" presId="urn:microsoft.com/office/officeart/2005/8/layout/vList5"/>
    <dgm:cxn modelId="{1BA9CD58-613E-4315-BBA1-A9DD7F2FBA36}" srcId="{E80E2E00-9DBA-44D9-B956-1316AEC2C706}" destId="{58D870C3-5937-4AEA-A989-BF7D708BB84D}" srcOrd="2" destOrd="0" parTransId="{712851DC-8C9E-4D15-99D7-76F144314110}" sibTransId="{8171578E-48A3-49AD-8E94-1215443B35BB}"/>
    <dgm:cxn modelId="{1435A951-62D6-4ECF-9A78-50FAC0C0105C}" type="presOf" srcId="{FCF5619E-E06E-4763-9B30-19D69A560C04}" destId="{23A0706C-C4A3-417F-AAC4-8771406CC6AC}" srcOrd="0" destOrd="1" presId="urn:microsoft.com/office/officeart/2005/8/layout/vList5"/>
    <dgm:cxn modelId="{16146384-7101-4D2C-BC1C-58D5D187A7F4}" type="presOf" srcId="{A6BFE768-4D1F-411D-A17D-223EE4B280D2}" destId="{011B8E85-EA53-4B11-9160-7D0A8DA8BA1B}" srcOrd="0" destOrd="0" presId="urn:microsoft.com/office/officeart/2005/8/layout/vList5"/>
    <dgm:cxn modelId="{CFD87B14-2383-4836-BF77-BADEA9C07916}" type="presOf" srcId="{695E26BC-DDF0-4DF5-9492-EA2988EC8420}" destId="{07F82970-6EAE-4C1B-87E5-E7E91AE95D83}" srcOrd="0" destOrd="0" presId="urn:microsoft.com/office/officeart/2005/8/layout/vList5"/>
    <dgm:cxn modelId="{17FC4841-3C42-4194-9B64-17F0CF8FD1BB}" srcId="{FCCC1BE1-1372-4345-AEC6-58D074F00E1B}" destId="{638F1877-3E0F-4108-A6EF-256B9823AAD2}" srcOrd="0" destOrd="0" parTransId="{09C8E483-5D77-4965-87F0-CB3F32828CB3}" sibTransId="{2806EEF4-59DE-4FFB-91C2-78D5E31176AC}"/>
    <dgm:cxn modelId="{6413B13E-EB69-41B3-B6BF-14844F9D5557}" srcId="{BE9E2CCD-93D1-43B8-AC95-B7D1F7A459A6}" destId="{E80E2E00-9DBA-44D9-B956-1316AEC2C706}" srcOrd="0" destOrd="0" parTransId="{1E37DA34-9549-4EC4-B446-E8A2B2DF01CE}" sibTransId="{4249D48E-34D3-4AB2-8C5F-B3AAD9621C50}"/>
    <dgm:cxn modelId="{40A98F8B-B105-47F2-B8F6-C4149C591047}" srcId="{BE9E2CCD-93D1-43B8-AC95-B7D1F7A459A6}" destId="{FCCC1BE1-1372-4345-AEC6-58D074F00E1B}" srcOrd="1" destOrd="0" parTransId="{16DA9A8E-CBA4-454E-A773-BF3E36E69C95}" sibTransId="{0EB66EA6-E45C-49B5-BE26-7F209BA3EF7B}"/>
    <dgm:cxn modelId="{5F158975-A152-481A-A5E8-8BE9FF046C9D}" srcId="{FCCC1BE1-1372-4345-AEC6-58D074F00E1B}" destId="{FCF5619E-E06E-4763-9B30-19D69A560C04}" srcOrd="1" destOrd="0" parTransId="{1B12603F-80DC-4D82-9888-7AD516A93D5A}" sibTransId="{A6E30693-67F9-40CB-AC0E-9AA03520F7B1}"/>
    <dgm:cxn modelId="{3583FFDF-DF69-4151-A79C-B50C703BE1D2}" type="presOf" srcId="{BE9E2CCD-93D1-43B8-AC95-B7D1F7A459A6}" destId="{94DF8CAA-CE11-4DA0-99FC-52943E984D08}" srcOrd="0" destOrd="0" presId="urn:microsoft.com/office/officeart/2005/8/layout/vList5"/>
    <dgm:cxn modelId="{8797F282-4519-4B4B-A369-D19C916471E1}" type="presOf" srcId="{58D870C3-5937-4AEA-A989-BF7D708BB84D}" destId="{011B8E85-EA53-4B11-9160-7D0A8DA8BA1B}" srcOrd="0" destOrd="2" presId="urn:microsoft.com/office/officeart/2005/8/layout/vList5"/>
    <dgm:cxn modelId="{7B52BE7B-058C-4940-93C4-9BBC8B84F31F}" srcId="{BE9E2CCD-93D1-43B8-AC95-B7D1F7A459A6}" destId="{4F8A1791-0908-4B46-B5C6-4F4F58BC133A}" srcOrd="2" destOrd="0" parTransId="{72A71A2F-EF2B-4FCF-A4BC-8D542C652C25}" sibTransId="{6818EB81-86D1-4047-A20C-5948A9DECC1F}"/>
    <dgm:cxn modelId="{CA0B4064-B549-4F2E-9619-42BFEBEB071E}" srcId="{E80E2E00-9DBA-44D9-B956-1316AEC2C706}" destId="{0DF43F7B-4835-447E-9A06-F1D4F146EA79}" srcOrd="1" destOrd="0" parTransId="{F988C2E4-20FD-4340-8F81-486A658219AA}" sibTransId="{DEBC62CB-56A6-40CD-AEB5-618924A71167}"/>
    <dgm:cxn modelId="{E550C1DB-52BB-43BB-BB73-220B3F30A0A6}" type="presOf" srcId="{E80E2E00-9DBA-44D9-B956-1316AEC2C706}" destId="{6670E74B-EA31-45B1-8A51-2B38163ADC9F}" srcOrd="0" destOrd="0" presId="urn:microsoft.com/office/officeart/2005/8/layout/vList5"/>
    <dgm:cxn modelId="{B3F04D63-A183-4819-BAF8-74A01A6EA881}" type="presParOf" srcId="{94DF8CAA-CE11-4DA0-99FC-52943E984D08}" destId="{2E0D967F-202C-4D3B-BBDD-326060D8289E}" srcOrd="0" destOrd="0" presId="urn:microsoft.com/office/officeart/2005/8/layout/vList5"/>
    <dgm:cxn modelId="{36E4335B-9A1F-4043-9AD5-7E1B0086E0CD}" type="presParOf" srcId="{2E0D967F-202C-4D3B-BBDD-326060D8289E}" destId="{6670E74B-EA31-45B1-8A51-2B38163ADC9F}" srcOrd="0" destOrd="0" presId="urn:microsoft.com/office/officeart/2005/8/layout/vList5"/>
    <dgm:cxn modelId="{D066D6BB-A83C-490B-87AA-36D9B75E607B}" type="presParOf" srcId="{2E0D967F-202C-4D3B-BBDD-326060D8289E}" destId="{011B8E85-EA53-4B11-9160-7D0A8DA8BA1B}" srcOrd="1" destOrd="0" presId="urn:microsoft.com/office/officeart/2005/8/layout/vList5"/>
    <dgm:cxn modelId="{43807F98-0A41-49C0-B3CB-85B3D0326D3B}" type="presParOf" srcId="{94DF8CAA-CE11-4DA0-99FC-52943E984D08}" destId="{F2AFEC1D-8609-4DE2-98D0-5AA64E915ACF}" srcOrd="1" destOrd="0" presId="urn:microsoft.com/office/officeart/2005/8/layout/vList5"/>
    <dgm:cxn modelId="{D2FE4841-2501-49DD-BDDE-360F934E8674}" type="presParOf" srcId="{94DF8CAA-CE11-4DA0-99FC-52943E984D08}" destId="{5664EC93-BFDA-493C-A995-FBCB7571B71E}" srcOrd="2" destOrd="0" presId="urn:microsoft.com/office/officeart/2005/8/layout/vList5"/>
    <dgm:cxn modelId="{E3235111-5B99-47B9-9A62-017B87A4F24B}" type="presParOf" srcId="{5664EC93-BFDA-493C-A995-FBCB7571B71E}" destId="{931B5121-8D92-454A-95C5-6187EDCC002C}" srcOrd="0" destOrd="0" presId="urn:microsoft.com/office/officeart/2005/8/layout/vList5"/>
    <dgm:cxn modelId="{D2A1F4FA-95B0-4F66-8F68-E53F10E9B930}" type="presParOf" srcId="{5664EC93-BFDA-493C-A995-FBCB7571B71E}" destId="{23A0706C-C4A3-417F-AAC4-8771406CC6AC}" srcOrd="1" destOrd="0" presId="urn:microsoft.com/office/officeart/2005/8/layout/vList5"/>
    <dgm:cxn modelId="{B1C8FBDE-DF67-4F2D-AFD8-5E8F54CDEE42}" type="presParOf" srcId="{94DF8CAA-CE11-4DA0-99FC-52943E984D08}" destId="{48B187BB-2246-46B4-9AC9-00C5462D5F45}" srcOrd="3" destOrd="0" presId="urn:microsoft.com/office/officeart/2005/8/layout/vList5"/>
    <dgm:cxn modelId="{F5E917D8-4800-49A2-AF15-26F0778BFAC3}" type="presParOf" srcId="{94DF8CAA-CE11-4DA0-99FC-52943E984D08}" destId="{E5F6FBE6-C1AC-4E94-80BC-F6AF223B8C72}" srcOrd="4" destOrd="0" presId="urn:microsoft.com/office/officeart/2005/8/layout/vList5"/>
    <dgm:cxn modelId="{292FD6A5-5111-4B3D-8CED-1171CE788590}" type="presParOf" srcId="{E5F6FBE6-C1AC-4E94-80BC-F6AF223B8C72}" destId="{30B15389-1707-4975-B7F7-E2B5F5848ED0}" srcOrd="0" destOrd="0" presId="urn:microsoft.com/office/officeart/2005/8/layout/vList5"/>
    <dgm:cxn modelId="{125F08F3-2C8C-4D4F-8E2D-7849AC60F6D3}" type="presParOf" srcId="{94DF8CAA-CE11-4DA0-99FC-52943E984D08}" destId="{13A0C5DB-D3AC-4DF5-BF10-059184749142}" srcOrd="5" destOrd="0" presId="urn:microsoft.com/office/officeart/2005/8/layout/vList5"/>
    <dgm:cxn modelId="{B67F23D8-16CC-4430-897D-EBF94F0821F9}" type="presParOf" srcId="{94DF8CAA-CE11-4DA0-99FC-52943E984D08}" destId="{59A65735-A779-481F-BE5F-FF64AB6C676D}" srcOrd="6" destOrd="0" presId="urn:microsoft.com/office/officeart/2005/8/layout/vList5"/>
    <dgm:cxn modelId="{929663B6-396B-4F03-B494-3CB585148DC9}" type="presParOf" srcId="{59A65735-A779-481F-BE5F-FF64AB6C676D}" destId="{07F82970-6EAE-4C1B-87E5-E7E91AE95D83}"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E9E2CCD-93D1-43B8-AC95-B7D1F7A459A6}" type="doc">
      <dgm:prSet loTypeId="urn:microsoft.com/office/officeart/2005/8/layout/vList5" loCatId="list" qsTypeId="urn:microsoft.com/office/officeart/2005/8/quickstyle/simple1" qsCatId="simple" csTypeId="urn:microsoft.com/office/officeart/2005/8/colors/accent0_2" csCatId="mainScheme" phldr="1"/>
      <dgm:spPr/>
      <dgm:t>
        <a:bodyPr/>
        <a:lstStyle/>
        <a:p>
          <a:endParaRPr lang="nl-NL"/>
        </a:p>
      </dgm:t>
    </dgm:pt>
    <dgm:pt modelId="{4F8A1791-0908-4B46-B5C6-4F4F58BC133A}">
      <dgm:prSet phldrT="[Tekst]"/>
      <dgm:spPr/>
      <dgm:t>
        <a:bodyPr/>
        <a:lstStyle/>
        <a:p>
          <a:pPr>
            <a:buSzTx/>
            <a:buFont typeface="Arial" panose="020B0604020202020204" pitchFamily="34" charset="0"/>
            <a:buNone/>
          </a:pPr>
          <a:r>
            <a:rPr lang="nl-NL" dirty="0" smtClean="0">
              <a:solidFill>
                <a:schemeClr val="tx1"/>
              </a:solidFill>
            </a:rPr>
            <a:t>Niet-cognitieve vaardigheden van leerlingen  </a:t>
          </a:r>
          <a:endParaRPr lang="nl-NL" dirty="0">
            <a:solidFill>
              <a:schemeClr val="tx1"/>
            </a:solidFill>
          </a:endParaRPr>
        </a:p>
      </dgm:t>
    </dgm:pt>
    <dgm:pt modelId="{72A71A2F-EF2B-4FCF-A4BC-8D542C652C25}" type="parTrans" cxnId="{7B52BE7B-058C-4940-93C4-9BBC8B84F31F}">
      <dgm:prSet/>
      <dgm:spPr/>
      <dgm:t>
        <a:bodyPr/>
        <a:lstStyle/>
        <a:p>
          <a:endParaRPr lang="nl-NL"/>
        </a:p>
      </dgm:t>
    </dgm:pt>
    <dgm:pt modelId="{6818EB81-86D1-4047-A20C-5948A9DECC1F}" type="sibTrans" cxnId="{7B52BE7B-058C-4940-93C4-9BBC8B84F31F}">
      <dgm:prSet/>
      <dgm:spPr/>
      <dgm:t>
        <a:bodyPr/>
        <a:lstStyle/>
        <a:p>
          <a:endParaRPr lang="nl-NL"/>
        </a:p>
      </dgm:t>
    </dgm:pt>
    <dgm:pt modelId="{DE77B53A-0940-4C99-AE66-228773A88A48}">
      <dgm:prSet/>
      <dgm:spPr/>
      <dgm:t>
        <a:bodyPr/>
        <a:lstStyle/>
        <a:p>
          <a:r>
            <a:rPr lang="nl-BE" i="1" dirty="0">
              <a:solidFill>
                <a:schemeClr val="tx1"/>
              </a:solidFill>
            </a:rPr>
            <a:t>“Ik plaats het schoolrapport helemaal bovenaan, dat is het belangrijkste voor mij. Dan de interesses van leerlingen, wat willen ze graag doen, en natuurlijk ook hun talenten. Want je bent niet noodzakelijk goed in wat je graag doet. Ook heel belangrijk is de werkhouding van leerlingen, hoe ze studeren.” </a:t>
          </a:r>
          <a:r>
            <a:rPr lang="nl-BE" i="1" dirty="0" smtClean="0">
              <a:solidFill>
                <a:schemeClr val="tx1"/>
              </a:solidFill>
            </a:rPr>
            <a:t> </a:t>
          </a:r>
          <a:endParaRPr lang="nl-BE" i="1" dirty="0">
            <a:solidFill>
              <a:schemeClr val="tx1"/>
            </a:solidFill>
          </a:endParaRPr>
        </a:p>
      </dgm:t>
    </dgm:pt>
    <dgm:pt modelId="{DEF08B00-0D1F-49E8-8CC6-872262ABC6B2}" type="parTrans" cxnId="{65DF1008-D037-44AF-B73B-0EFC5C024E6A}">
      <dgm:prSet/>
      <dgm:spPr/>
      <dgm:t>
        <a:bodyPr/>
        <a:lstStyle/>
        <a:p>
          <a:endParaRPr lang="nl-NL"/>
        </a:p>
      </dgm:t>
    </dgm:pt>
    <dgm:pt modelId="{D2D11391-A930-4FFA-81BA-AA4A859790B7}" type="sibTrans" cxnId="{65DF1008-D037-44AF-B73B-0EFC5C024E6A}">
      <dgm:prSet/>
      <dgm:spPr/>
      <dgm:t>
        <a:bodyPr/>
        <a:lstStyle/>
        <a:p>
          <a:endParaRPr lang="nl-NL"/>
        </a:p>
      </dgm:t>
    </dgm:pt>
    <dgm:pt modelId="{9352347B-A4E7-472B-AB39-94201282E9EF}">
      <dgm:prSet phldrT="[Tekst]"/>
      <dgm:spPr/>
      <dgm:t>
        <a:bodyPr/>
        <a:lstStyle/>
        <a:p>
          <a:pPr>
            <a:buSzTx/>
            <a:buFont typeface="Arial" panose="020B0604020202020204" pitchFamily="34" charset="0"/>
            <a:buNone/>
          </a:pPr>
          <a:endParaRPr lang="nl-NL" dirty="0">
            <a:solidFill>
              <a:schemeClr val="tx1"/>
            </a:solidFill>
          </a:endParaRPr>
        </a:p>
      </dgm:t>
    </dgm:pt>
    <dgm:pt modelId="{35B59BA3-9EF7-4EE8-A5B8-4431B78E3876}" type="sibTrans" cxnId="{8775FD34-4BE6-470B-A5CC-7EED3D56F465}">
      <dgm:prSet/>
      <dgm:spPr/>
      <dgm:t>
        <a:bodyPr/>
        <a:lstStyle/>
        <a:p>
          <a:endParaRPr lang="nl-NL"/>
        </a:p>
      </dgm:t>
    </dgm:pt>
    <dgm:pt modelId="{B96F40C9-53CD-4B0F-BA1E-9F84153628D5}" type="parTrans" cxnId="{8775FD34-4BE6-470B-A5CC-7EED3D56F465}">
      <dgm:prSet/>
      <dgm:spPr/>
      <dgm:t>
        <a:bodyPr/>
        <a:lstStyle/>
        <a:p>
          <a:endParaRPr lang="nl-NL"/>
        </a:p>
      </dgm:t>
    </dgm:pt>
    <dgm:pt modelId="{94DF8CAA-CE11-4DA0-99FC-52943E984D08}" type="pres">
      <dgm:prSet presAssocID="{BE9E2CCD-93D1-43B8-AC95-B7D1F7A459A6}" presName="Name0" presStyleCnt="0">
        <dgm:presLayoutVars>
          <dgm:dir/>
          <dgm:animLvl val="lvl"/>
          <dgm:resizeHandles val="exact"/>
        </dgm:presLayoutVars>
      </dgm:prSet>
      <dgm:spPr/>
      <dgm:t>
        <a:bodyPr/>
        <a:lstStyle/>
        <a:p>
          <a:endParaRPr lang="nl-NL"/>
        </a:p>
      </dgm:t>
    </dgm:pt>
    <dgm:pt modelId="{E5F6FBE6-C1AC-4E94-80BC-F6AF223B8C72}" type="pres">
      <dgm:prSet presAssocID="{4F8A1791-0908-4B46-B5C6-4F4F58BC133A}" presName="linNode" presStyleCnt="0"/>
      <dgm:spPr/>
      <dgm:t>
        <a:bodyPr/>
        <a:lstStyle/>
        <a:p>
          <a:endParaRPr lang="nl-NL"/>
        </a:p>
      </dgm:t>
    </dgm:pt>
    <dgm:pt modelId="{30B15389-1707-4975-B7F7-E2B5F5848ED0}" type="pres">
      <dgm:prSet presAssocID="{4F8A1791-0908-4B46-B5C6-4F4F58BC133A}" presName="parentText" presStyleLbl="node1" presStyleIdx="0" presStyleCnt="1">
        <dgm:presLayoutVars>
          <dgm:chMax val="1"/>
          <dgm:bulletEnabled val="1"/>
        </dgm:presLayoutVars>
      </dgm:prSet>
      <dgm:spPr/>
      <dgm:t>
        <a:bodyPr/>
        <a:lstStyle/>
        <a:p>
          <a:endParaRPr lang="nl-NL"/>
        </a:p>
      </dgm:t>
    </dgm:pt>
    <dgm:pt modelId="{E52D78FE-F498-41F6-95BA-5AF0C08EC4ED}" type="pres">
      <dgm:prSet presAssocID="{4F8A1791-0908-4B46-B5C6-4F4F58BC133A}" presName="descendantText" presStyleLbl="alignAccFollowNode1" presStyleIdx="0" presStyleCnt="1">
        <dgm:presLayoutVars>
          <dgm:bulletEnabled val="1"/>
        </dgm:presLayoutVars>
      </dgm:prSet>
      <dgm:spPr/>
      <dgm:t>
        <a:bodyPr/>
        <a:lstStyle/>
        <a:p>
          <a:endParaRPr lang="nl-NL"/>
        </a:p>
      </dgm:t>
    </dgm:pt>
  </dgm:ptLst>
  <dgm:cxnLst>
    <dgm:cxn modelId="{7B52BE7B-058C-4940-93C4-9BBC8B84F31F}" srcId="{BE9E2CCD-93D1-43B8-AC95-B7D1F7A459A6}" destId="{4F8A1791-0908-4B46-B5C6-4F4F58BC133A}" srcOrd="0" destOrd="0" parTransId="{72A71A2F-EF2B-4FCF-A4BC-8D542C652C25}" sibTransId="{6818EB81-86D1-4047-A20C-5948A9DECC1F}"/>
    <dgm:cxn modelId="{8226A6A1-A9B2-40EA-9565-86D64E289849}" type="presOf" srcId="{4F8A1791-0908-4B46-B5C6-4F4F58BC133A}" destId="{30B15389-1707-4975-B7F7-E2B5F5848ED0}" srcOrd="0" destOrd="0" presId="urn:microsoft.com/office/officeart/2005/8/layout/vList5"/>
    <dgm:cxn modelId="{F1C14587-9B45-4150-B64F-50144C8C5307}" type="presOf" srcId="{DE77B53A-0940-4C99-AE66-228773A88A48}" destId="{E52D78FE-F498-41F6-95BA-5AF0C08EC4ED}" srcOrd="0" destOrd="1" presId="urn:microsoft.com/office/officeart/2005/8/layout/vList5"/>
    <dgm:cxn modelId="{58902FA0-0645-49B2-B1D8-AB4E646B56A4}" type="presOf" srcId="{9352347B-A4E7-472B-AB39-94201282E9EF}" destId="{E52D78FE-F498-41F6-95BA-5AF0C08EC4ED}" srcOrd="0" destOrd="0" presId="urn:microsoft.com/office/officeart/2005/8/layout/vList5"/>
    <dgm:cxn modelId="{65DF1008-D037-44AF-B73B-0EFC5C024E6A}" srcId="{4F8A1791-0908-4B46-B5C6-4F4F58BC133A}" destId="{DE77B53A-0940-4C99-AE66-228773A88A48}" srcOrd="1" destOrd="0" parTransId="{DEF08B00-0D1F-49E8-8CC6-872262ABC6B2}" sibTransId="{D2D11391-A930-4FFA-81BA-AA4A859790B7}"/>
    <dgm:cxn modelId="{8775FD34-4BE6-470B-A5CC-7EED3D56F465}" srcId="{4F8A1791-0908-4B46-B5C6-4F4F58BC133A}" destId="{9352347B-A4E7-472B-AB39-94201282E9EF}" srcOrd="0" destOrd="0" parTransId="{B96F40C9-53CD-4B0F-BA1E-9F84153628D5}" sibTransId="{35B59BA3-9EF7-4EE8-A5B8-4431B78E3876}"/>
    <dgm:cxn modelId="{61B18739-6EDB-45B4-AE14-67FD4FA34A0B}" type="presOf" srcId="{BE9E2CCD-93D1-43B8-AC95-B7D1F7A459A6}" destId="{94DF8CAA-CE11-4DA0-99FC-52943E984D08}" srcOrd="0" destOrd="0" presId="urn:microsoft.com/office/officeart/2005/8/layout/vList5"/>
    <dgm:cxn modelId="{61BD4BA2-5297-4EB2-B219-608A687F412A}" type="presParOf" srcId="{94DF8CAA-CE11-4DA0-99FC-52943E984D08}" destId="{E5F6FBE6-C1AC-4E94-80BC-F6AF223B8C72}" srcOrd="0" destOrd="0" presId="urn:microsoft.com/office/officeart/2005/8/layout/vList5"/>
    <dgm:cxn modelId="{27993AFA-2C86-4C9F-B0CE-EE6351ED3109}" type="presParOf" srcId="{E5F6FBE6-C1AC-4E94-80BC-F6AF223B8C72}" destId="{30B15389-1707-4975-B7F7-E2B5F5848ED0}" srcOrd="0" destOrd="0" presId="urn:microsoft.com/office/officeart/2005/8/layout/vList5"/>
    <dgm:cxn modelId="{477C9BD6-9412-406B-AFA7-50B463711C17}" type="presParOf" srcId="{E5F6FBE6-C1AC-4E94-80BC-F6AF223B8C72}" destId="{E52D78FE-F498-41F6-95BA-5AF0C08EC4ED}"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E9E2CCD-93D1-43B8-AC95-B7D1F7A459A6}" type="doc">
      <dgm:prSet loTypeId="urn:microsoft.com/office/officeart/2005/8/layout/vList5" loCatId="list" qsTypeId="urn:microsoft.com/office/officeart/2005/8/quickstyle/simple1" qsCatId="simple" csTypeId="urn:microsoft.com/office/officeart/2005/8/colors/accent0_2" csCatId="mainScheme" phldr="1"/>
      <dgm:spPr/>
      <dgm:t>
        <a:bodyPr/>
        <a:lstStyle/>
        <a:p>
          <a:endParaRPr lang="nl-NL"/>
        </a:p>
      </dgm:t>
    </dgm:pt>
    <dgm:pt modelId="{E80E2E00-9DBA-44D9-B956-1316AEC2C706}">
      <dgm:prSet phldrT="[Tekst]"/>
      <dgm:spPr/>
      <dgm:t>
        <a:bodyPr/>
        <a:lstStyle/>
        <a:p>
          <a:r>
            <a:rPr lang="nl-BE" smtClean="0"/>
            <a:t>Cognitieve vaardigheden van leerlingen</a:t>
          </a:r>
          <a:endParaRPr lang="nl-NL" dirty="0"/>
        </a:p>
      </dgm:t>
    </dgm:pt>
    <dgm:pt modelId="{1E37DA34-9549-4EC4-B446-E8A2B2DF01CE}" type="parTrans" cxnId="{6413B13E-EB69-41B3-B6BF-14844F9D5557}">
      <dgm:prSet/>
      <dgm:spPr/>
      <dgm:t>
        <a:bodyPr/>
        <a:lstStyle/>
        <a:p>
          <a:endParaRPr lang="nl-NL"/>
        </a:p>
      </dgm:t>
    </dgm:pt>
    <dgm:pt modelId="{4249D48E-34D3-4AB2-8C5F-B3AAD9621C50}" type="sibTrans" cxnId="{6413B13E-EB69-41B3-B6BF-14844F9D5557}">
      <dgm:prSet/>
      <dgm:spPr/>
      <dgm:t>
        <a:bodyPr/>
        <a:lstStyle/>
        <a:p>
          <a:endParaRPr lang="nl-NL"/>
        </a:p>
      </dgm:t>
    </dgm:pt>
    <dgm:pt modelId="{A6BFE768-4D1F-411D-A17D-223EE4B280D2}">
      <dgm:prSet phldrT="[Tekst]"/>
      <dgm:spPr/>
      <dgm:t>
        <a:bodyPr/>
        <a:lstStyle/>
        <a:p>
          <a:pPr>
            <a:buSzTx/>
            <a:buFont typeface="Arial" panose="020B0604020202020204" pitchFamily="34" charset="0"/>
            <a:buChar char="•"/>
          </a:pPr>
          <a:r>
            <a:rPr lang="nl-BE" smtClean="0"/>
            <a:t>Wiskundige vaardigheden</a:t>
          </a:r>
          <a:endParaRPr lang="nl-NL" dirty="0"/>
        </a:p>
      </dgm:t>
    </dgm:pt>
    <dgm:pt modelId="{471FEA14-4235-45DE-A8AD-0AE23B3AC26E}" type="parTrans" cxnId="{5682B63D-BD31-4347-A702-74818915050D}">
      <dgm:prSet/>
      <dgm:spPr/>
      <dgm:t>
        <a:bodyPr/>
        <a:lstStyle/>
        <a:p>
          <a:endParaRPr lang="nl-NL"/>
        </a:p>
      </dgm:t>
    </dgm:pt>
    <dgm:pt modelId="{2EC88919-F8EE-49AC-AC0B-FD2B77B57AB0}" type="sibTrans" cxnId="{5682B63D-BD31-4347-A702-74818915050D}">
      <dgm:prSet/>
      <dgm:spPr/>
      <dgm:t>
        <a:bodyPr/>
        <a:lstStyle/>
        <a:p>
          <a:endParaRPr lang="nl-NL"/>
        </a:p>
      </dgm:t>
    </dgm:pt>
    <dgm:pt modelId="{FCCC1BE1-1372-4345-AEC6-58D074F00E1B}">
      <dgm:prSet phldrT="[Tekst]"/>
      <dgm:spPr/>
      <dgm:t>
        <a:bodyPr/>
        <a:lstStyle/>
        <a:p>
          <a:r>
            <a:rPr lang="nl-BE" smtClean="0"/>
            <a:t>Niet-cognitieve vaardigheden van leerlingen</a:t>
          </a:r>
          <a:endParaRPr lang="nl-NL" dirty="0"/>
        </a:p>
      </dgm:t>
    </dgm:pt>
    <dgm:pt modelId="{16DA9A8E-CBA4-454E-A773-BF3E36E69C95}" type="parTrans" cxnId="{40A98F8B-B105-47F2-B8F6-C4149C591047}">
      <dgm:prSet/>
      <dgm:spPr/>
      <dgm:t>
        <a:bodyPr/>
        <a:lstStyle/>
        <a:p>
          <a:endParaRPr lang="nl-NL"/>
        </a:p>
      </dgm:t>
    </dgm:pt>
    <dgm:pt modelId="{0EB66EA6-E45C-49B5-BE26-7F209BA3EF7B}" type="sibTrans" cxnId="{40A98F8B-B105-47F2-B8F6-C4149C591047}">
      <dgm:prSet/>
      <dgm:spPr/>
      <dgm:t>
        <a:bodyPr/>
        <a:lstStyle/>
        <a:p>
          <a:endParaRPr lang="nl-NL"/>
        </a:p>
      </dgm:t>
    </dgm:pt>
    <dgm:pt modelId="{638F1877-3E0F-4108-A6EF-256B9823AAD2}">
      <dgm:prSet phldrT="[Tekst]"/>
      <dgm:spPr/>
      <dgm:t>
        <a:bodyPr/>
        <a:lstStyle/>
        <a:p>
          <a:r>
            <a:rPr lang="nl-NL" smtClean="0"/>
            <a:t> Studiehouding</a:t>
          </a:r>
          <a:endParaRPr lang="nl-NL" dirty="0"/>
        </a:p>
      </dgm:t>
    </dgm:pt>
    <dgm:pt modelId="{09C8E483-5D77-4965-87F0-CB3F32828CB3}" type="parTrans" cxnId="{17FC4841-3C42-4194-9B64-17F0CF8FD1BB}">
      <dgm:prSet/>
      <dgm:spPr/>
      <dgm:t>
        <a:bodyPr/>
        <a:lstStyle/>
        <a:p>
          <a:endParaRPr lang="nl-NL"/>
        </a:p>
      </dgm:t>
    </dgm:pt>
    <dgm:pt modelId="{2806EEF4-59DE-4FFB-91C2-78D5E31176AC}" type="sibTrans" cxnId="{17FC4841-3C42-4194-9B64-17F0CF8FD1BB}">
      <dgm:prSet/>
      <dgm:spPr/>
      <dgm:t>
        <a:bodyPr/>
        <a:lstStyle/>
        <a:p>
          <a:endParaRPr lang="nl-NL"/>
        </a:p>
      </dgm:t>
    </dgm:pt>
    <dgm:pt modelId="{B6E6B4DB-DE10-4380-8484-4335C6E875E3}">
      <dgm:prSet phldrT="[Tekst]"/>
      <dgm:spPr/>
      <dgm:t>
        <a:bodyPr/>
        <a:lstStyle/>
        <a:p>
          <a:r>
            <a:rPr lang="nl-BE" smtClean="0"/>
            <a:t> Sociale vaardigheden</a:t>
          </a:r>
          <a:endParaRPr lang="nl-NL" dirty="0"/>
        </a:p>
      </dgm:t>
    </dgm:pt>
    <dgm:pt modelId="{D0A9F17F-B8FD-4868-9481-7FF059D76C56}" type="parTrans" cxnId="{1B033E18-B476-4EBF-8C35-809C9F7CFA7F}">
      <dgm:prSet/>
      <dgm:spPr/>
      <dgm:t>
        <a:bodyPr/>
        <a:lstStyle/>
        <a:p>
          <a:endParaRPr lang="nl-NL"/>
        </a:p>
      </dgm:t>
    </dgm:pt>
    <dgm:pt modelId="{9D58DD8C-B63F-40FE-A814-24718CE01EEE}" type="sibTrans" cxnId="{1B033E18-B476-4EBF-8C35-809C9F7CFA7F}">
      <dgm:prSet/>
      <dgm:spPr/>
      <dgm:t>
        <a:bodyPr/>
        <a:lstStyle/>
        <a:p>
          <a:endParaRPr lang="nl-NL"/>
        </a:p>
      </dgm:t>
    </dgm:pt>
    <dgm:pt modelId="{0DF43F7B-4835-447E-9A06-F1D4F146EA79}">
      <dgm:prSet/>
      <dgm:spPr/>
      <dgm:t>
        <a:bodyPr/>
        <a:lstStyle/>
        <a:p>
          <a:r>
            <a:rPr lang="nl-BE" smtClean="0"/>
            <a:t>Taalvaardigheden</a:t>
          </a:r>
          <a:endParaRPr lang="nl-BE" dirty="0"/>
        </a:p>
      </dgm:t>
    </dgm:pt>
    <dgm:pt modelId="{F988C2E4-20FD-4340-8F81-486A658219AA}" type="parTrans" cxnId="{CA0B4064-B549-4F2E-9619-42BFEBEB071E}">
      <dgm:prSet/>
      <dgm:spPr/>
      <dgm:t>
        <a:bodyPr/>
        <a:lstStyle/>
        <a:p>
          <a:endParaRPr lang="nl-NL"/>
        </a:p>
      </dgm:t>
    </dgm:pt>
    <dgm:pt modelId="{DEBC62CB-56A6-40CD-AEB5-618924A71167}" type="sibTrans" cxnId="{CA0B4064-B549-4F2E-9619-42BFEBEB071E}">
      <dgm:prSet/>
      <dgm:spPr/>
      <dgm:t>
        <a:bodyPr/>
        <a:lstStyle/>
        <a:p>
          <a:endParaRPr lang="nl-NL"/>
        </a:p>
      </dgm:t>
    </dgm:pt>
    <dgm:pt modelId="{58D870C3-5937-4AEA-A989-BF7D708BB84D}">
      <dgm:prSet/>
      <dgm:spPr/>
      <dgm:t>
        <a:bodyPr/>
        <a:lstStyle/>
        <a:p>
          <a:r>
            <a:rPr lang="nl-BE" smtClean="0"/>
            <a:t>Technische vaardigheden </a:t>
          </a:r>
          <a:endParaRPr lang="nl-BE" dirty="0"/>
        </a:p>
      </dgm:t>
    </dgm:pt>
    <dgm:pt modelId="{712851DC-8C9E-4D15-99D7-76F144314110}" type="parTrans" cxnId="{1BA9CD58-613E-4315-BBA1-A9DD7F2FBA36}">
      <dgm:prSet/>
      <dgm:spPr/>
      <dgm:t>
        <a:bodyPr/>
        <a:lstStyle/>
        <a:p>
          <a:endParaRPr lang="nl-NL"/>
        </a:p>
      </dgm:t>
    </dgm:pt>
    <dgm:pt modelId="{8171578E-48A3-49AD-8E94-1215443B35BB}" type="sibTrans" cxnId="{1BA9CD58-613E-4315-BBA1-A9DD7F2FBA36}">
      <dgm:prSet/>
      <dgm:spPr/>
      <dgm:t>
        <a:bodyPr/>
        <a:lstStyle/>
        <a:p>
          <a:endParaRPr lang="nl-NL"/>
        </a:p>
      </dgm:t>
    </dgm:pt>
    <dgm:pt modelId="{4F8A1791-0908-4B46-B5C6-4F4F58BC133A}">
      <dgm:prSet phldrT="[Tekst]"/>
      <dgm:spPr/>
      <dgm:t>
        <a:bodyPr/>
        <a:lstStyle/>
        <a:p>
          <a:pPr>
            <a:buSzTx/>
            <a:buFont typeface="Arial" panose="020B0604020202020204" pitchFamily="34" charset="0"/>
            <a:buNone/>
          </a:pPr>
          <a:r>
            <a:rPr lang="nl-BE" smtClean="0"/>
            <a:t>Ondersteuning door ouders</a:t>
          </a:r>
          <a:endParaRPr lang="nl-NL" dirty="0"/>
        </a:p>
      </dgm:t>
    </dgm:pt>
    <dgm:pt modelId="{72A71A2F-EF2B-4FCF-A4BC-8D542C652C25}" type="parTrans" cxnId="{7B52BE7B-058C-4940-93C4-9BBC8B84F31F}">
      <dgm:prSet/>
      <dgm:spPr/>
      <dgm:t>
        <a:bodyPr/>
        <a:lstStyle/>
        <a:p>
          <a:endParaRPr lang="nl-NL"/>
        </a:p>
      </dgm:t>
    </dgm:pt>
    <dgm:pt modelId="{6818EB81-86D1-4047-A20C-5948A9DECC1F}" type="sibTrans" cxnId="{7B52BE7B-058C-4940-93C4-9BBC8B84F31F}">
      <dgm:prSet/>
      <dgm:spPr/>
      <dgm:t>
        <a:bodyPr/>
        <a:lstStyle/>
        <a:p>
          <a:endParaRPr lang="nl-NL"/>
        </a:p>
      </dgm:t>
    </dgm:pt>
    <dgm:pt modelId="{822B9E9F-9B6E-4D86-9ED5-7326003B4CC2}">
      <dgm:prSet phldrT="[Tekst]"/>
      <dgm:spPr/>
      <dgm:t>
        <a:bodyPr/>
        <a:lstStyle/>
        <a:p>
          <a:pPr>
            <a:buSzTx/>
            <a:buFont typeface="Arial" panose="020B0604020202020204" pitchFamily="34" charset="0"/>
            <a:buNone/>
          </a:pPr>
          <a:r>
            <a:rPr lang="nl-BE" smtClean="0"/>
            <a:t>Praktische ondersteuning</a:t>
          </a:r>
          <a:endParaRPr lang="nl-NL" dirty="0"/>
        </a:p>
      </dgm:t>
    </dgm:pt>
    <dgm:pt modelId="{C72BCF96-7C0A-4DB3-A363-AECA0E2BA65E}" type="parTrans" cxnId="{95F9BEE6-BF3D-4291-90A0-AA131C69BD45}">
      <dgm:prSet/>
      <dgm:spPr/>
      <dgm:t>
        <a:bodyPr/>
        <a:lstStyle/>
        <a:p>
          <a:endParaRPr lang="nl-NL"/>
        </a:p>
      </dgm:t>
    </dgm:pt>
    <dgm:pt modelId="{88BC8141-2104-4141-BDAC-1E30B97150D7}" type="sibTrans" cxnId="{95F9BEE6-BF3D-4291-90A0-AA131C69BD45}">
      <dgm:prSet/>
      <dgm:spPr/>
      <dgm:t>
        <a:bodyPr/>
        <a:lstStyle/>
        <a:p>
          <a:endParaRPr lang="nl-NL"/>
        </a:p>
      </dgm:t>
    </dgm:pt>
    <dgm:pt modelId="{8ABE65B6-E321-447C-8D01-A38D4C629D35}">
      <dgm:prSet phldrT="[Tekst]"/>
      <dgm:spPr/>
      <dgm:t>
        <a:bodyPr/>
        <a:lstStyle/>
        <a:p>
          <a:pPr>
            <a:buSzTx/>
            <a:buFont typeface="Arial" panose="020B0604020202020204" pitchFamily="34" charset="0"/>
            <a:buNone/>
          </a:pPr>
          <a:r>
            <a:rPr lang="nl-BE" smtClean="0"/>
            <a:t>Ouderlijke betrokkenheid</a:t>
          </a:r>
          <a:endParaRPr lang="nl-NL" dirty="0"/>
        </a:p>
      </dgm:t>
    </dgm:pt>
    <dgm:pt modelId="{45B9FDB0-477A-4FF3-99E4-2354AFEA97C7}" type="parTrans" cxnId="{C60F6A45-9843-4191-A5C0-66EFE82949CA}">
      <dgm:prSet/>
      <dgm:spPr/>
      <dgm:t>
        <a:bodyPr/>
        <a:lstStyle/>
        <a:p>
          <a:endParaRPr lang="nl-NL"/>
        </a:p>
      </dgm:t>
    </dgm:pt>
    <dgm:pt modelId="{9A7C2A1C-D313-4678-900B-E3FD9F47A1E7}" type="sibTrans" cxnId="{C60F6A45-9843-4191-A5C0-66EFE82949CA}">
      <dgm:prSet/>
      <dgm:spPr/>
      <dgm:t>
        <a:bodyPr/>
        <a:lstStyle/>
        <a:p>
          <a:endParaRPr lang="nl-NL"/>
        </a:p>
      </dgm:t>
    </dgm:pt>
    <dgm:pt modelId="{743A3406-B196-41E8-A422-E47702E95407}">
      <dgm:prSet phldrT="[Tekst]"/>
      <dgm:spPr/>
      <dgm:t>
        <a:bodyPr/>
        <a:lstStyle/>
        <a:p>
          <a:pPr>
            <a:buSzTx/>
            <a:buFont typeface="Arial" panose="020B0604020202020204" pitchFamily="34" charset="0"/>
            <a:buNone/>
          </a:pPr>
          <a:r>
            <a:rPr lang="nl-BE" dirty="0" smtClean="0"/>
            <a:t>Leerkracht-leerling relatie</a:t>
          </a:r>
          <a:endParaRPr lang="nl-NL" dirty="0"/>
        </a:p>
      </dgm:t>
    </dgm:pt>
    <dgm:pt modelId="{79458942-9BBE-4847-AD5C-4FC55A484A78}" type="parTrans" cxnId="{9F0D31B4-5FC5-4B8D-B546-2D90CB6DD19B}">
      <dgm:prSet/>
      <dgm:spPr/>
      <dgm:t>
        <a:bodyPr/>
        <a:lstStyle/>
        <a:p>
          <a:endParaRPr lang="nl-NL"/>
        </a:p>
      </dgm:t>
    </dgm:pt>
    <dgm:pt modelId="{533F09FD-FFEB-473F-B710-CC7A6A6D5701}" type="sibTrans" cxnId="{9F0D31B4-5FC5-4B8D-B546-2D90CB6DD19B}">
      <dgm:prSet/>
      <dgm:spPr/>
      <dgm:t>
        <a:bodyPr/>
        <a:lstStyle/>
        <a:p>
          <a:endParaRPr lang="nl-NL"/>
        </a:p>
      </dgm:t>
    </dgm:pt>
    <dgm:pt modelId="{94DF8CAA-CE11-4DA0-99FC-52943E984D08}" type="pres">
      <dgm:prSet presAssocID="{BE9E2CCD-93D1-43B8-AC95-B7D1F7A459A6}" presName="Name0" presStyleCnt="0">
        <dgm:presLayoutVars>
          <dgm:dir/>
          <dgm:animLvl val="lvl"/>
          <dgm:resizeHandles val="exact"/>
        </dgm:presLayoutVars>
      </dgm:prSet>
      <dgm:spPr/>
      <dgm:t>
        <a:bodyPr/>
        <a:lstStyle/>
        <a:p>
          <a:endParaRPr lang="nl-NL"/>
        </a:p>
      </dgm:t>
    </dgm:pt>
    <dgm:pt modelId="{2E0D967F-202C-4D3B-BBDD-326060D8289E}" type="pres">
      <dgm:prSet presAssocID="{E80E2E00-9DBA-44D9-B956-1316AEC2C706}" presName="linNode" presStyleCnt="0"/>
      <dgm:spPr/>
      <dgm:t>
        <a:bodyPr/>
        <a:lstStyle/>
        <a:p>
          <a:endParaRPr lang="nl-NL"/>
        </a:p>
      </dgm:t>
    </dgm:pt>
    <dgm:pt modelId="{6670E74B-EA31-45B1-8A51-2B38163ADC9F}" type="pres">
      <dgm:prSet presAssocID="{E80E2E00-9DBA-44D9-B956-1316AEC2C706}" presName="parentText" presStyleLbl="node1" presStyleIdx="0" presStyleCnt="4">
        <dgm:presLayoutVars>
          <dgm:chMax val="1"/>
          <dgm:bulletEnabled val="1"/>
        </dgm:presLayoutVars>
      </dgm:prSet>
      <dgm:spPr/>
      <dgm:t>
        <a:bodyPr/>
        <a:lstStyle/>
        <a:p>
          <a:endParaRPr lang="nl-NL"/>
        </a:p>
      </dgm:t>
    </dgm:pt>
    <dgm:pt modelId="{011B8E85-EA53-4B11-9160-7D0A8DA8BA1B}" type="pres">
      <dgm:prSet presAssocID="{E80E2E00-9DBA-44D9-B956-1316AEC2C706}" presName="descendantText" presStyleLbl="alignAccFollowNode1" presStyleIdx="0" presStyleCnt="3">
        <dgm:presLayoutVars>
          <dgm:bulletEnabled val="1"/>
        </dgm:presLayoutVars>
      </dgm:prSet>
      <dgm:spPr/>
      <dgm:t>
        <a:bodyPr/>
        <a:lstStyle/>
        <a:p>
          <a:endParaRPr lang="nl-NL"/>
        </a:p>
      </dgm:t>
    </dgm:pt>
    <dgm:pt modelId="{F2AFEC1D-8609-4DE2-98D0-5AA64E915ACF}" type="pres">
      <dgm:prSet presAssocID="{4249D48E-34D3-4AB2-8C5F-B3AAD9621C50}" presName="sp" presStyleCnt="0"/>
      <dgm:spPr/>
      <dgm:t>
        <a:bodyPr/>
        <a:lstStyle/>
        <a:p>
          <a:endParaRPr lang="nl-NL"/>
        </a:p>
      </dgm:t>
    </dgm:pt>
    <dgm:pt modelId="{5664EC93-BFDA-493C-A995-FBCB7571B71E}" type="pres">
      <dgm:prSet presAssocID="{FCCC1BE1-1372-4345-AEC6-58D074F00E1B}" presName="linNode" presStyleCnt="0"/>
      <dgm:spPr/>
      <dgm:t>
        <a:bodyPr/>
        <a:lstStyle/>
        <a:p>
          <a:endParaRPr lang="nl-NL"/>
        </a:p>
      </dgm:t>
    </dgm:pt>
    <dgm:pt modelId="{931B5121-8D92-454A-95C5-6187EDCC002C}" type="pres">
      <dgm:prSet presAssocID="{FCCC1BE1-1372-4345-AEC6-58D074F00E1B}" presName="parentText" presStyleLbl="node1" presStyleIdx="1" presStyleCnt="4">
        <dgm:presLayoutVars>
          <dgm:chMax val="1"/>
          <dgm:bulletEnabled val="1"/>
        </dgm:presLayoutVars>
      </dgm:prSet>
      <dgm:spPr/>
      <dgm:t>
        <a:bodyPr/>
        <a:lstStyle/>
        <a:p>
          <a:endParaRPr lang="nl-NL"/>
        </a:p>
      </dgm:t>
    </dgm:pt>
    <dgm:pt modelId="{23A0706C-C4A3-417F-AAC4-8771406CC6AC}" type="pres">
      <dgm:prSet presAssocID="{FCCC1BE1-1372-4345-AEC6-58D074F00E1B}" presName="descendantText" presStyleLbl="alignAccFollowNode1" presStyleIdx="1" presStyleCnt="3">
        <dgm:presLayoutVars>
          <dgm:bulletEnabled val="1"/>
        </dgm:presLayoutVars>
      </dgm:prSet>
      <dgm:spPr/>
      <dgm:t>
        <a:bodyPr/>
        <a:lstStyle/>
        <a:p>
          <a:endParaRPr lang="nl-NL"/>
        </a:p>
      </dgm:t>
    </dgm:pt>
    <dgm:pt modelId="{48B187BB-2246-46B4-9AC9-00C5462D5F45}" type="pres">
      <dgm:prSet presAssocID="{0EB66EA6-E45C-49B5-BE26-7F209BA3EF7B}" presName="sp" presStyleCnt="0"/>
      <dgm:spPr/>
      <dgm:t>
        <a:bodyPr/>
        <a:lstStyle/>
        <a:p>
          <a:endParaRPr lang="nl-NL"/>
        </a:p>
      </dgm:t>
    </dgm:pt>
    <dgm:pt modelId="{E5F6FBE6-C1AC-4E94-80BC-F6AF223B8C72}" type="pres">
      <dgm:prSet presAssocID="{4F8A1791-0908-4B46-B5C6-4F4F58BC133A}" presName="linNode" presStyleCnt="0"/>
      <dgm:spPr/>
      <dgm:t>
        <a:bodyPr/>
        <a:lstStyle/>
        <a:p>
          <a:endParaRPr lang="nl-NL"/>
        </a:p>
      </dgm:t>
    </dgm:pt>
    <dgm:pt modelId="{30B15389-1707-4975-B7F7-E2B5F5848ED0}" type="pres">
      <dgm:prSet presAssocID="{4F8A1791-0908-4B46-B5C6-4F4F58BC133A}" presName="parentText" presStyleLbl="node1" presStyleIdx="2" presStyleCnt="4">
        <dgm:presLayoutVars>
          <dgm:chMax val="1"/>
          <dgm:bulletEnabled val="1"/>
        </dgm:presLayoutVars>
      </dgm:prSet>
      <dgm:spPr/>
      <dgm:t>
        <a:bodyPr/>
        <a:lstStyle/>
        <a:p>
          <a:endParaRPr lang="nl-NL"/>
        </a:p>
      </dgm:t>
    </dgm:pt>
    <dgm:pt modelId="{1AE584A4-71FB-4EAB-9682-594461C36E81}" type="pres">
      <dgm:prSet presAssocID="{4F8A1791-0908-4B46-B5C6-4F4F58BC133A}" presName="descendantText" presStyleLbl="alignAccFollowNode1" presStyleIdx="2" presStyleCnt="3">
        <dgm:presLayoutVars>
          <dgm:bulletEnabled val="1"/>
        </dgm:presLayoutVars>
      </dgm:prSet>
      <dgm:spPr/>
      <dgm:t>
        <a:bodyPr/>
        <a:lstStyle/>
        <a:p>
          <a:endParaRPr lang="nl-NL"/>
        </a:p>
      </dgm:t>
    </dgm:pt>
    <dgm:pt modelId="{13A0C5DB-D3AC-4DF5-BF10-059184749142}" type="pres">
      <dgm:prSet presAssocID="{6818EB81-86D1-4047-A20C-5948A9DECC1F}" presName="sp" presStyleCnt="0"/>
      <dgm:spPr/>
      <dgm:t>
        <a:bodyPr/>
        <a:lstStyle/>
        <a:p>
          <a:endParaRPr lang="nl-NL"/>
        </a:p>
      </dgm:t>
    </dgm:pt>
    <dgm:pt modelId="{F646A50C-8DFF-434C-9B67-7CDE331BC45F}" type="pres">
      <dgm:prSet presAssocID="{743A3406-B196-41E8-A422-E47702E95407}" presName="linNode" presStyleCnt="0"/>
      <dgm:spPr/>
      <dgm:t>
        <a:bodyPr/>
        <a:lstStyle/>
        <a:p>
          <a:endParaRPr lang="nl-NL"/>
        </a:p>
      </dgm:t>
    </dgm:pt>
    <dgm:pt modelId="{6BD40A3E-60CC-471B-B7AC-4C5CE90089A4}" type="pres">
      <dgm:prSet presAssocID="{743A3406-B196-41E8-A422-E47702E95407}" presName="parentText" presStyleLbl="node1" presStyleIdx="3" presStyleCnt="4">
        <dgm:presLayoutVars>
          <dgm:chMax val="1"/>
          <dgm:bulletEnabled val="1"/>
        </dgm:presLayoutVars>
      </dgm:prSet>
      <dgm:spPr/>
      <dgm:t>
        <a:bodyPr/>
        <a:lstStyle/>
        <a:p>
          <a:endParaRPr lang="nl-NL"/>
        </a:p>
      </dgm:t>
    </dgm:pt>
  </dgm:ptLst>
  <dgm:cxnLst>
    <dgm:cxn modelId="{B60778F9-0C84-4FB7-95DD-3D1FB74A0746}" type="presOf" srcId="{BE9E2CCD-93D1-43B8-AC95-B7D1F7A459A6}" destId="{94DF8CAA-CE11-4DA0-99FC-52943E984D08}" srcOrd="0" destOrd="0" presId="urn:microsoft.com/office/officeart/2005/8/layout/vList5"/>
    <dgm:cxn modelId="{19FE8DC6-6122-4116-BB47-52E125512A60}" type="presOf" srcId="{822B9E9F-9B6E-4D86-9ED5-7326003B4CC2}" destId="{1AE584A4-71FB-4EAB-9682-594461C36E81}" srcOrd="0" destOrd="0" presId="urn:microsoft.com/office/officeart/2005/8/layout/vList5"/>
    <dgm:cxn modelId="{5682B63D-BD31-4347-A702-74818915050D}" srcId="{E80E2E00-9DBA-44D9-B956-1316AEC2C706}" destId="{A6BFE768-4D1F-411D-A17D-223EE4B280D2}" srcOrd="0" destOrd="0" parTransId="{471FEA14-4235-45DE-A8AD-0AE23B3AC26E}" sibTransId="{2EC88919-F8EE-49AC-AC0B-FD2B77B57AB0}"/>
    <dgm:cxn modelId="{E1D33372-3918-4BC6-A4DC-DDE72AEF5AD2}" type="presOf" srcId="{638F1877-3E0F-4108-A6EF-256B9823AAD2}" destId="{23A0706C-C4A3-417F-AAC4-8771406CC6AC}" srcOrd="0" destOrd="0" presId="urn:microsoft.com/office/officeart/2005/8/layout/vList5"/>
    <dgm:cxn modelId="{695DE471-1F68-46AC-A857-05B7143CF84A}" type="presOf" srcId="{A6BFE768-4D1F-411D-A17D-223EE4B280D2}" destId="{011B8E85-EA53-4B11-9160-7D0A8DA8BA1B}" srcOrd="0" destOrd="0" presId="urn:microsoft.com/office/officeart/2005/8/layout/vList5"/>
    <dgm:cxn modelId="{B6871009-7434-42F1-A0BB-42BA8A9BE4DB}" type="presOf" srcId="{4F8A1791-0908-4B46-B5C6-4F4F58BC133A}" destId="{30B15389-1707-4975-B7F7-E2B5F5848ED0}" srcOrd="0" destOrd="0" presId="urn:microsoft.com/office/officeart/2005/8/layout/vList5"/>
    <dgm:cxn modelId="{1BA9CD58-613E-4315-BBA1-A9DD7F2FBA36}" srcId="{E80E2E00-9DBA-44D9-B956-1316AEC2C706}" destId="{58D870C3-5937-4AEA-A989-BF7D708BB84D}" srcOrd="2" destOrd="0" parTransId="{712851DC-8C9E-4D15-99D7-76F144314110}" sibTransId="{8171578E-48A3-49AD-8E94-1215443B35BB}"/>
    <dgm:cxn modelId="{44C1CDBF-6DFF-4E1D-BA85-EAB8C81303D5}" type="presOf" srcId="{B6E6B4DB-DE10-4380-8484-4335C6E875E3}" destId="{23A0706C-C4A3-417F-AAC4-8771406CC6AC}" srcOrd="0" destOrd="1" presId="urn:microsoft.com/office/officeart/2005/8/layout/vList5"/>
    <dgm:cxn modelId="{C60F6A45-9843-4191-A5C0-66EFE82949CA}" srcId="{4F8A1791-0908-4B46-B5C6-4F4F58BC133A}" destId="{8ABE65B6-E321-447C-8D01-A38D4C629D35}" srcOrd="1" destOrd="0" parTransId="{45B9FDB0-477A-4FF3-99E4-2354AFEA97C7}" sibTransId="{9A7C2A1C-D313-4678-900B-E3FD9F47A1E7}"/>
    <dgm:cxn modelId="{17FC4841-3C42-4194-9B64-17F0CF8FD1BB}" srcId="{FCCC1BE1-1372-4345-AEC6-58D074F00E1B}" destId="{638F1877-3E0F-4108-A6EF-256B9823AAD2}" srcOrd="0" destOrd="0" parTransId="{09C8E483-5D77-4965-87F0-CB3F32828CB3}" sibTransId="{2806EEF4-59DE-4FFB-91C2-78D5E31176AC}"/>
    <dgm:cxn modelId="{6413B13E-EB69-41B3-B6BF-14844F9D5557}" srcId="{BE9E2CCD-93D1-43B8-AC95-B7D1F7A459A6}" destId="{E80E2E00-9DBA-44D9-B956-1316AEC2C706}" srcOrd="0" destOrd="0" parTransId="{1E37DA34-9549-4EC4-B446-E8A2B2DF01CE}" sibTransId="{4249D48E-34D3-4AB2-8C5F-B3AAD9621C50}"/>
    <dgm:cxn modelId="{40A98F8B-B105-47F2-B8F6-C4149C591047}" srcId="{BE9E2CCD-93D1-43B8-AC95-B7D1F7A459A6}" destId="{FCCC1BE1-1372-4345-AEC6-58D074F00E1B}" srcOrd="1" destOrd="0" parTransId="{16DA9A8E-CBA4-454E-A773-BF3E36E69C95}" sibTransId="{0EB66EA6-E45C-49B5-BE26-7F209BA3EF7B}"/>
    <dgm:cxn modelId="{9722D892-975E-4B12-AF43-3256D6E9F5DA}" type="presOf" srcId="{58D870C3-5937-4AEA-A989-BF7D708BB84D}" destId="{011B8E85-EA53-4B11-9160-7D0A8DA8BA1B}" srcOrd="0" destOrd="2" presId="urn:microsoft.com/office/officeart/2005/8/layout/vList5"/>
    <dgm:cxn modelId="{C0F87517-68C8-4732-9FFA-BDC132CB454C}" type="presOf" srcId="{0DF43F7B-4835-447E-9A06-F1D4F146EA79}" destId="{011B8E85-EA53-4B11-9160-7D0A8DA8BA1B}" srcOrd="0" destOrd="1" presId="urn:microsoft.com/office/officeart/2005/8/layout/vList5"/>
    <dgm:cxn modelId="{C232B96E-CA4F-4D79-9A2F-4B1411C28CDD}" type="presOf" srcId="{E80E2E00-9DBA-44D9-B956-1316AEC2C706}" destId="{6670E74B-EA31-45B1-8A51-2B38163ADC9F}" srcOrd="0" destOrd="0" presId="urn:microsoft.com/office/officeart/2005/8/layout/vList5"/>
    <dgm:cxn modelId="{911DED24-1077-4915-847C-CA3D02A80088}" type="presOf" srcId="{8ABE65B6-E321-447C-8D01-A38D4C629D35}" destId="{1AE584A4-71FB-4EAB-9682-594461C36E81}" srcOrd="0" destOrd="1" presId="urn:microsoft.com/office/officeart/2005/8/layout/vList5"/>
    <dgm:cxn modelId="{9F0D31B4-5FC5-4B8D-B546-2D90CB6DD19B}" srcId="{BE9E2CCD-93D1-43B8-AC95-B7D1F7A459A6}" destId="{743A3406-B196-41E8-A422-E47702E95407}" srcOrd="3" destOrd="0" parTransId="{79458942-9BBE-4847-AD5C-4FC55A484A78}" sibTransId="{533F09FD-FFEB-473F-B710-CC7A6A6D5701}"/>
    <dgm:cxn modelId="{1BE8942C-8D57-4482-80C1-586512315D02}" type="presOf" srcId="{743A3406-B196-41E8-A422-E47702E95407}" destId="{6BD40A3E-60CC-471B-B7AC-4C5CE90089A4}" srcOrd="0" destOrd="0" presId="urn:microsoft.com/office/officeart/2005/8/layout/vList5"/>
    <dgm:cxn modelId="{7B52BE7B-058C-4940-93C4-9BBC8B84F31F}" srcId="{BE9E2CCD-93D1-43B8-AC95-B7D1F7A459A6}" destId="{4F8A1791-0908-4B46-B5C6-4F4F58BC133A}" srcOrd="2" destOrd="0" parTransId="{72A71A2F-EF2B-4FCF-A4BC-8D542C652C25}" sibTransId="{6818EB81-86D1-4047-A20C-5948A9DECC1F}"/>
    <dgm:cxn modelId="{CA0B4064-B549-4F2E-9619-42BFEBEB071E}" srcId="{E80E2E00-9DBA-44D9-B956-1316AEC2C706}" destId="{0DF43F7B-4835-447E-9A06-F1D4F146EA79}" srcOrd="1" destOrd="0" parTransId="{F988C2E4-20FD-4340-8F81-486A658219AA}" sibTransId="{DEBC62CB-56A6-40CD-AEB5-618924A71167}"/>
    <dgm:cxn modelId="{1B033E18-B476-4EBF-8C35-809C9F7CFA7F}" srcId="{FCCC1BE1-1372-4345-AEC6-58D074F00E1B}" destId="{B6E6B4DB-DE10-4380-8484-4335C6E875E3}" srcOrd="1" destOrd="0" parTransId="{D0A9F17F-B8FD-4868-9481-7FF059D76C56}" sibTransId="{9D58DD8C-B63F-40FE-A814-24718CE01EEE}"/>
    <dgm:cxn modelId="{95F9BEE6-BF3D-4291-90A0-AA131C69BD45}" srcId="{4F8A1791-0908-4B46-B5C6-4F4F58BC133A}" destId="{822B9E9F-9B6E-4D86-9ED5-7326003B4CC2}" srcOrd="0" destOrd="0" parTransId="{C72BCF96-7C0A-4DB3-A363-AECA0E2BA65E}" sibTransId="{88BC8141-2104-4141-BDAC-1E30B97150D7}"/>
    <dgm:cxn modelId="{80866F6B-E771-4AF9-A846-8300B1263E3A}" type="presOf" srcId="{FCCC1BE1-1372-4345-AEC6-58D074F00E1B}" destId="{931B5121-8D92-454A-95C5-6187EDCC002C}" srcOrd="0" destOrd="0" presId="urn:microsoft.com/office/officeart/2005/8/layout/vList5"/>
    <dgm:cxn modelId="{442381FD-816E-4EE8-BDF0-C0390F90257C}" type="presParOf" srcId="{94DF8CAA-CE11-4DA0-99FC-52943E984D08}" destId="{2E0D967F-202C-4D3B-BBDD-326060D8289E}" srcOrd="0" destOrd="0" presId="urn:microsoft.com/office/officeart/2005/8/layout/vList5"/>
    <dgm:cxn modelId="{CE798794-06E1-44B6-ADB5-41A6A36EEA76}" type="presParOf" srcId="{2E0D967F-202C-4D3B-BBDD-326060D8289E}" destId="{6670E74B-EA31-45B1-8A51-2B38163ADC9F}" srcOrd="0" destOrd="0" presId="urn:microsoft.com/office/officeart/2005/8/layout/vList5"/>
    <dgm:cxn modelId="{E76007F3-296B-47BE-B822-B1ADE21848B0}" type="presParOf" srcId="{2E0D967F-202C-4D3B-BBDD-326060D8289E}" destId="{011B8E85-EA53-4B11-9160-7D0A8DA8BA1B}" srcOrd="1" destOrd="0" presId="urn:microsoft.com/office/officeart/2005/8/layout/vList5"/>
    <dgm:cxn modelId="{21231B1A-6EE7-430F-BF8C-291BC79AD03A}" type="presParOf" srcId="{94DF8CAA-CE11-4DA0-99FC-52943E984D08}" destId="{F2AFEC1D-8609-4DE2-98D0-5AA64E915ACF}" srcOrd="1" destOrd="0" presId="urn:microsoft.com/office/officeart/2005/8/layout/vList5"/>
    <dgm:cxn modelId="{A9EB6E0E-E01C-4E99-986C-1D4471F13491}" type="presParOf" srcId="{94DF8CAA-CE11-4DA0-99FC-52943E984D08}" destId="{5664EC93-BFDA-493C-A995-FBCB7571B71E}" srcOrd="2" destOrd="0" presId="urn:microsoft.com/office/officeart/2005/8/layout/vList5"/>
    <dgm:cxn modelId="{9767F0E2-BCB0-4120-8DB2-79D3458FA526}" type="presParOf" srcId="{5664EC93-BFDA-493C-A995-FBCB7571B71E}" destId="{931B5121-8D92-454A-95C5-6187EDCC002C}" srcOrd="0" destOrd="0" presId="urn:microsoft.com/office/officeart/2005/8/layout/vList5"/>
    <dgm:cxn modelId="{32767145-C254-41DB-9F94-113E9F17D3CB}" type="presParOf" srcId="{5664EC93-BFDA-493C-A995-FBCB7571B71E}" destId="{23A0706C-C4A3-417F-AAC4-8771406CC6AC}" srcOrd="1" destOrd="0" presId="urn:microsoft.com/office/officeart/2005/8/layout/vList5"/>
    <dgm:cxn modelId="{8C7310F6-94C1-4D24-B021-7E2DA531D2CC}" type="presParOf" srcId="{94DF8CAA-CE11-4DA0-99FC-52943E984D08}" destId="{48B187BB-2246-46B4-9AC9-00C5462D5F45}" srcOrd="3" destOrd="0" presId="urn:microsoft.com/office/officeart/2005/8/layout/vList5"/>
    <dgm:cxn modelId="{DE7D4328-1C6C-49A2-9E2E-04E3E6271461}" type="presParOf" srcId="{94DF8CAA-CE11-4DA0-99FC-52943E984D08}" destId="{E5F6FBE6-C1AC-4E94-80BC-F6AF223B8C72}" srcOrd="4" destOrd="0" presId="urn:microsoft.com/office/officeart/2005/8/layout/vList5"/>
    <dgm:cxn modelId="{1CAA49BA-854C-4504-8715-516C6BD11274}" type="presParOf" srcId="{E5F6FBE6-C1AC-4E94-80BC-F6AF223B8C72}" destId="{30B15389-1707-4975-B7F7-E2B5F5848ED0}" srcOrd="0" destOrd="0" presId="urn:microsoft.com/office/officeart/2005/8/layout/vList5"/>
    <dgm:cxn modelId="{EF89AF65-B7A1-4180-B76F-F658C1D21096}" type="presParOf" srcId="{E5F6FBE6-C1AC-4E94-80BC-F6AF223B8C72}" destId="{1AE584A4-71FB-4EAB-9682-594461C36E81}" srcOrd="1" destOrd="0" presId="urn:microsoft.com/office/officeart/2005/8/layout/vList5"/>
    <dgm:cxn modelId="{8F60C656-07AC-480B-8133-71345FC1A482}" type="presParOf" srcId="{94DF8CAA-CE11-4DA0-99FC-52943E984D08}" destId="{13A0C5DB-D3AC-4DF5-BF10-059184749142}" srcOrd="5" destOrd="0" presId="urn:microsoft.com/office/officeart/2005/8/layout/vList5"/>
    <dgm:cxn modelId="{410A4D86-4A3A-4126-9C97-77F0FA44D04D}" type="presParOf" srcId="{94DF8CAA-CE11-4DA0-99FC-52943E984D08}" destId="{F646A50C-8DFF-434C-9B67-7CDE331BC45F}" srcOrd="6" destOrd="0" presId="urn:microsoft.com/office/officeart/2005/8/layout/vList5"/>
    <dgm:cxn modelId="{4C5044EF-F928-4F05-82CD-8176355C4586}" type="presParOf" srcId="{F646A50C-8DFF-434C-9B67-7CDE331BC45F}" destId="{6BD40A3E-60CC-471B-B7AC-4C5CE90089A4}"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E9E2CCD-93D1-43B8-AC95-B7D1F7A459A6}" type="doc">
      <dgm:prSet loTypeId="urn:microsoft.com/office/officeart/2005/8/layout/vList5" loCatId="list" qsTypeId="urn:microsoft.com/office/officeart/2005/8/quickstyle/simple1" qsCatId="simple" csTypeId="urn:microsoft.com/office/officeart/2005/8/colors/accent0_2" csCatId="mainScheme" phldr="1"/>
      <dgm:spPr/>
      <dgm:t>
        <a:bodyPr/>
        <a:lstStyle/>
        <a:p>
          <a:endParaRPr lang="nl-NL"/>
        </a:p>
      </dgm:t>
    </dgm:pt>
    <dgm:pt modelId="{4F8A1791-0908-4B46-B5C6-4F4F58BC133A}">
      <dgm:prSet phldrT="[Tekst]"/>
      <dgm:spPr/>
      <dgm:t>
        <a:bodyPr/>
        <a:lstStyle/>
        <a:p>
          <a:pPr>
            <a:buSzTx/>
            <a:buFont typeface="Arial" panose="020B0604020202020204" pitchFamily="34" charset="0"/>
            <a:buNone/>
          </a:pPr>
          <a:r>
            <a:rPr lang="nl-BE" dirty="0" smtClean="0">
              <a:solidFill>
                <a:schemeClr val="tx1"/>
              </a:solidFill>
            </a:rPr>
            <a:t>Ondersteuning door ouders</a:t>
          </a:r>
          <a:endParaRPr lang="nl-NL" dirty="0">
            <a:solidFill>
              <a:schemeClr val="tx1"/>
            </a:solidFill>
          </a:endParaRPr>
        </a:p>
      </dgm:t>
    </dgm:pt>
    <dgm:pt modelId="{72A71A2F-EF2B-4FCF-A4BC-8D542C652C25}" type="parTrans" cxnId="{7B52BE7B-058C-4940-93C4-9BBC8B84F31F}">
      <dgm:prSet/>
      <dgm:spPr/>
      <dgm:t>
        <a:bodyPr/>
        <a:lstStyle/>
        <a:p>
          <a:endParaRPr lang="nl-NL"/>
        </a:p>
      </dgm:t>
    </dgm:pt>
    <dgm:pt modelId="{6818EB81-86D1-4047-A20C-5948A9DECC1F}" type="sibTrans" cxnId="{7B52BE7B-058C-4940-93C4-9BBC8B84F31F}">
      <dgm:prSet/>
      <dgm:spPr/>
      <dgm:t>
        <a:bodyPr/>
        <a:lstStyle/>
        <a:p>
          <a:endParaRPr lang="nl-NL"/>
        </a:p>
      </dgm:t>
    </dgm:pt>
    <dgm:pt modelId="{9352347B-A4E7-472B-AB39-94201282E9EF}">
      <dgm:prSet phldrT="[Tekst]"/>
      <dgm:spPr/>
      <dgm:t>
        <a:bodyPr/>
        <a:lstStyle/>
        <a:p>
          <a:pPr>
            <a:buSzTx/>
            <a:buFont typeface="Arial" panose="020B0604020202020204" pitchFamily="34" charset="0"/>
            <a:buNone/>
          </a:pPr>
          <a:r>
            <a:rPr lang="nl-BE" i="1" dirty="0" smtClean="0">
              <a:solidFill>
                <a:schemeClr val="tx1"/>
              </a:solidFill>
            </a:rPr>
            <a:t>“In het secundair krijgen leerlingen meer huiswerk en de lesinhoud wordt moeilijker. Ik wil vermijden om bijvoorbeeld ASO te adviseren aan een leerling die heel hard moet werken en waarvan ik denk dat hij/zij geen ondersteuning zal krijgen van thuis uit. Moest ik weten dat hij/zij wel ondersteuning krijgt, dan heeft hij/zij minder kans om te falen en </a:t>
          </a:r>
          <a:r>
            <a:rPr lang="nl-BE" i="1" dirty="0" err="1" smtClean="0">
              <a:solidFill>
                <a:schemeClr val="tx1"/>
              </a:solidFill>
            </a:rPr>
            <a:t>schoolmoe</a:t>
          </a:r>
          <a:r>
            <a:rPr lang="nl-BE" i="1" dirty="0" smtClean="0">
              <a:solidFill>
                <a:schemeClr val="tx1"/>
              </a:solidFill>
            </a:rPr>
            <a:t> te worden.”  </a:t>
          </a:r>
          <a:endParaRPr lang="nl-NL" dirty="0">
            <a:solidFill>
              <a:schemeClr val="tx1"/>
            </a:solidFill>
          </a:endParaRPr>
        </a:p>
      </dgm:t>
    </dgm:pt>
    <dgm:pt modelId="{B96F40C9-53CD-4B0F-BA1E-9F84153628D5}" type="parTrans" cxnId="{8775FD34-4BE6-470B-A5CC-7EED3D56F465}">
      <dgm:prSet/>
      <dgm:spPr/>
      <dgm:t>
        <a:bodyPr/>
        <a:lstStyle/>
        <a:p>
          <a:endParaRPr lang="nl-NL"/>
        </a:p>
      </dgm:t>
    </dgm:pt>
    <dgm:pt modelId="{35B59BA3-9EF7-4EE8-A5B8-4431B78E3876}" type="sibTrans" cxnId="{8775FD34-4BE6-470B-A5CC-7EED3D56F465}">
      <dgm:prSet/>
      <dgm:spPr/>
      <dgm:t>
        <a:bodyPr/>
        <a:lstStyle/>
        <a:p>
          <a:endParaRPr lang="nl-NL"/>
        </a:p>
      </dgm:t>
    </dgm:pt>
    <dgm:pt modelId="{94DF8CAA-CE11-4DA0-99FC-52943E984D08}" type="pres">
      <dgm:prSet presAssocID="{BE9E2CCD-93D1-43B8-AC95-B7D1F7A459A6}" presName="Name0" presStyleCnt="0">
        <dgm:presLayoutVars>
          <dgm:dir/>
          <dgm:animLvl val="lvl"/>
          <dgm:resizeHandles val="exact"/>
        </dgm:presLayoutVars>
      </dgm:prSet>
      <dgm:spPr/>
      <dgm:t>
        <a:bodyPr/>
        <a:lstStyle/>
        <a:p>
          <a:endParaRPr lang="nl-NL"/>
        </a:p>
      </dgm:t>
    </dgm:pt>
    <dgm:pt modelId="{E5F6FBE6-C1AC-4E94-80BC-F6AF223B8C72}" type="pres">
      <dgm:prSet presAssocID="{4F8A1791-0908-4B46-B5C6-4F4F58BC133A}" presName="linNode" presStyleCnt="0"/>
      <dgm:spPr/>
      <dgm:t>
        <a:bodyPr/>
        <a:lstStyle/>
        <a:p>
          <a:endParaRPr lang="nl-NL"/>
        </a:p>
      </dgm:t>
    </dgm:pt>
    <dgm:pt modelId="{30B15389-1707-4975-B7F7-E2B5F5848ED0}" type="pres">
      <dgm:prSet presAssocID="{4F8A1791-0908-4B46-B5C6-4F4F58BC133A}" presName="parentText" presStyleLbl="node1" presStyleIdx="0" presStyleCnt="1">
        <dgm:presLayoutVars>
          <dgm:chMax val="1"/>
          <dgm:bulletEnabled val="1"/>
        </dgm:presLayoutVars>
      </dgm:prSet>
      <dgm:spPr/>
      <dgm:t>
        <a:bodyPr/>
        <a:lstStyle/>
        <a:p>
          <a:endParaRPr lang="nl-NL"/>
        </a:p>
      </dgm:t>
    </dgm:pt>
    <dgm:pt modelId="{E52D78FE-F498-41F6-95BA-5AF0C08EC4ED}" type="pres">
      <dgm:prSet presAssocID="{4F8A1791-0908-4B46-B5C6-4F4F58BC133A}" presName="descendantText" presStyleLbl="alignAccFollowNode1" presStyleIdx="0" presStyleCnt="1">
        <dgm:presLayoutVars>
          <dgm:bulletEnabled val="1"/>
        </dgm:presLayoutVars>
      </dgm:prSet>
      <dgm:spPr/>
      <dgm:t>
        <a:bodyPr/>
        <a:lstStyle/>
        <a:p>
          <a:endParaRPr lang="nl-NL"/>
        </a:p>
      </dgm:t>
    </dgm:pt>
  </dgm:ptLst>
  <dgm:cxnLst>
    <dgm:cxn modelId="{7B52BE7B-058C-4940-93C4-9BBC8B84F31F}" srcId="{BE9E2CCD-93D1-43B8-AC95-B7D1F7A459A6}" destId="{4F8A1791-0908-4B46-B5C6-4F4F58BC133A}" srcOrd="0" destOrd="0" parTransId="{72A71A2F-EF2B-4FCF-A4BC-8D542C652C25}" sibTransId="{6818EB81-86D1-4047-A20C-5948A9DECC1F}"/>
    <dgm:cxn modelId="{8226A6A1-A9B2-40EA-9565-86D64E289849}" type="presOf" srcId="{4F8A1791-0908-4B46-B5C6-4F4F58BC133A}" destId="{30B15389-1707-4975-B7F7-E2B5F5848ED0}" srcOrd="0" destOrd="0" presId="urn:microsoft.com/office/officeart/2005/8/layout/vList5"/>
    <dgm:cxn modelId="{58902FA0-0645-49B2-B1D8-AB4E646B56A4}" type="presOf" srcId="{9352347B-A4E7-472B-AB39-94201282E9EF}" destId="{E52D78FE-F498-41F6-95BA-5AF0C08EC4ED}" srcOrd="0" destOrd="0" presId="urn:microsoft.com/office/officeart/2005/8/layout/vList5"/>
    <dgm:cxn modelId="{8775FD34-4BE6-470B-A5CC-7EED3D56F465}" srcId="{4F8A1791-0908-4B46-B5C6-4F4F58BC133A}" destId="{9352347B-A4E7-472B-AB39-94201282E9EF}" srcOrd="0" destOrd="0" parTransId="{B96F40C9-53CD-4B0F-BA1E-9F84153628D5}" sibTransId="{35B59BA3-9EF7-4EE8-A5B8-4431B78E3876}"/>
    <dgm:cxn modelId="{61B18739-6EDB-45B4-AE14-67FD4FA34A0B}" type="presOf" srcId="{BE9E2CCD-93D1-43B8-AC95-B7D1F7A459A6}" destId="{94DF8CAA-CE11-4DA0-99FC-52943E984D08}" srcOrd="0" destOrd="0" presId="urn:microsoft.com/office/officeart/2005/8/layout/vList5"/>
    <dgm:cxn modelId="{61BD4BA2-5297-4EB2-B219-608A687F412A}" type="presParOf" srcId="{94DF8CAA-CE11-4DA0-99FC-52943E984D08}" destId="{E5F6FBE6-C1AC-4E94-80BC-F6AF223B8C72}" srcOrd="0" destOrd="0" presId="urn:microsoft.com/office/officeart/2005/8/layout/vList5"/>
    <dgm:cxn modelId="{27993AFA-2C86-4C9F-B0CE-EE6351ED3109}" type="presParOf" srcId="{E5F6FBE6-C1AC-4E94-80BC-F6AF223B8C72}" destId="{30B15389-1707-4975-B7F7-E2B5F5848ED0}" srcOrd="0" destOrd="0" presId="urn:microsoft.com/office/officeart/2005/8/layout/vList5"/>
    <dgm:cxn modelId="{477C9BD6-9412-406B-AFA7-50B463711C17}" type="presParOf" srcId="{E5F6FBE6-C1AC-4E94-80BC-F6AF223B8C72}" destId="{E52D78FE-F498-41F6-95BA-5AF0C08EC4ED}"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E9E2CCD-93D1-43B8-AC95-B7D1F7A459A6}" type="doc">
      <dgm:prSet loTypeId="urn:microsoft.com/office/officeart/2005/8/layout/vList5" loCatId="list" qsTypeId="urn:microsoft.com/office/officeart/2005/8/quickstyle/simple1" qsCatId="simple" csTypeId="urn:microsoft.com/office/officeart/2005/8/colors/accent0_2" csCatId="mainScheme" phldr="1"/>
      <dgm:spPr/>
      <dgm:t>
        <a:bodyPr/>
        <a:lstStyle/>
        <a:p>
          <a:endParaRPr lang="nl-NL"/>
        </a:p>
      </dgm:t>
    </dgm:pt>
    <dgm:pt modelId="{E80E2E00-9DBA-44D9-B956-1316AEC2C706}">
      <dgm:prSet phldrT="[Tekst]"/>
      <dgm:spPr/>
      <dgm:t>
        <a:bodyPr/>
        <a:lstStyle/>
        <a:p>
          <a:r>
            <a:rPr lang="nl-BE" dirty="0" smtClean="0">
              <a:solidFill>
                <a:schemeClr val="tx1"/>
              </a:solidFill>
            </a:rPr>
            <a:t>Cognitieve vaardigheden van leerlingen</a:t>
          </a:r>
          <a:endParaRPr lang="nl-NL" dirty="0">
            <a:solidFill>
              <a:schemeClr val="tx1"/>
            </a:solidFill>
          </a:endParaRPr>
        </a:p>
      </dgm:t>
    </dgm:pt>
    <dgm:pt modelId="{1E37DA34-9549-4EC4-B446-E8A2B2DF01CE}" type="parTrans" cxnId="{6413B13E-EB69-41B3-B6BF-14844F9D5557}">
      <dgm:prSet/>
      <dgm:spPr/>
      <dgm:t>
        <a:bodyPr/>
        <a:lstStyle/>
        <a:p>
          <a:endParaRPr lang="nl-NL"/>
        </a:p>
      </dgm:t>
    </dgm:pt>
    <dgm:pt modelId="{4249D48E-34D3-4AB2-8C5F-B3AAD9621C50}" type="sibTrans" cxnId="{6413B13E-EB69-41B3-B6BF-14844F9D5557}">
      <dgm:prSet/>
      <dgm:spPr/>
      <dgm:t>
        <a:bodyPr/>
        <a:lstStyle/>
        <a:p>
          <a:endParaRPr lang="nl-NL"/>
        </a:p>
      </dgm:t>
    </dgm:pt>
    <dgm:pt modelId="{A6BFE768-4D1F-411D-A17D-223EE4B280D2}">
      <dgm:prSet phldrT="[Tekst]"/>
      <dgm:spPr/>
      <dgm:t>
        <a:bodyPr/>
        <a:lstStyle/>
        <a:p>
          <a:pPr>
            <a:buSzTx/>
            <a:buFont typeface="Arial" panose="020B0604020202020204" pitchFamily="34" charset="0"/>
            <a:buChar char="•"/>
          </a:pPr>
          <a:r>
            <a:rPr lang="nl-BE" dirty="0" smtClean="0">
              <a:solidFill>
                <a:schemeClr val="tx1"/>
              </a:solidFill>
            </a:rPr>
            <a:t>Wiskundige vaardigheden</a:t>
          </a:r>
          <a:endParaRPr lang="nl-NL" dirty="0">
            <a:solidFill>
              <a:schemeClr val="tx1"/>
            </a:solidFill>
          </a:endParaRPr>
        </a:p>
      </dgm:t>
    </dgm:pt>
    <dgm:pt modelId="{471FEA14-4235-45DE-A8AD-0AE23B3AC26E}" type="parTrans" cxnId="{5682B63D-BD31-4347-A702-74818915050D}">
      <dgm:prSet/>
      <dgm:spPr/>
      <dgm:t>
        <a:bodyPr/>
        <a:lstStyle/>
        <a:p>
          <a:endParaRPr lang="nl-NL"/>
        </a:p>
      </dgm:t>
    </dgm:pt>
    <dgm:pt modelId="{2EC88919-F8EE-49AC-AC0B-FD2B77B57AB0}" type="sibTrans" cxnId="{5682B63D-BD31-4347-A702-74818915050D}">
      <dgm:prSet/>
      <dgm:spPr/>
      <dgm:t>
        <a:bodyPr/>
        <a:lstStyle/>
        <a:p>
          <a:endParaRPr lang="nl-NL"/>
        </a:p>
      </dgm:t>
    </dgm:pt>
    <dgm:pt modelId="{FCCC1BE1-1372-4345-AEC6-58D074F00E1B}">
      <dgm:prSet phldrT="[Tekst]"/>
      <dgm:spPr/>
      <dgm:t>
        <a:bodyPr/>
        <a:lstStyle/>
        <a:p>
          <a:r>
            <a:rPr lang="nl-BE" dirty="0" smtClean="0">
              <a:solidFill>
                <a:schemeClr val="tx1"/>
              </a:solidFill>
            </a:rPr>
            <a:t>Niet-cognitieve vaardigheden van leerlingen</a:t>
          </a:r>
          <a:endParaRPr lang="nl-NL" dirty="0">
            <a:solidFill>
              <a:schemeClr val="tx1"/>
            </a:solidFill>
          </a:endParaRPr>
        </a:p>
      </dgm:t>
    </dgm:pt>
    <dgm:pt modelId="{16DA9A8E-CBA4-454E-A773-BF3E36E69C95}" type="parTrans" cxnId="{40A98F8B-B105-47F2-B8F6-C4149C591047}">
      <dgm:prSet/>
      <dgm:spPr/>
      <dgm:t>
        <a:bodyPr/>
        <a:lstStyle/>
        <a:p>
          <a:endParaRPr lang="nl-NL"/>
        </a:p>
      </dgm:t>
    </dgm:pt>
    <dgm:pt modelId="{0EB66EA6-E45C-49B5-BE26-7F209BA3EF7B}" type="sibTrans" cxnId="{40A98F8B-B105-47F2-B8F6-C4149C591047}">
      <dgm:prSet/>
      <dgm:spPr/>
      <dgm:t>
        <a:bodyPr/>
        <a:lstStyle/>
        <a:p>
          <a:endParaRPr lang="nl-NL"/>
        </a:p>
      </dgm:t>
    </dgm:pt>
    <dgm:pt modelId="{638F1877-3E0F-4108-A6EF-256B9823AAD2}">
      <dgm:prSet phldrT="[Tekst]"/>
      <dgm:spPr/>
      <dgm:t>
        <a:bodyPr/>
        <a:lstStyle/>
        <a:p>
          <a:r>
            <a:rPr lang="nl-NL" smtClean="0">
              <a:solidFill>
                <a:schemeClr val="tx1"/>
              </a:solidFill>
            </a:rPr>
            <a:t> Studiehouding</a:t>
          </a:r>
          <a:endParaRPr lang="nl-NL" dirty="0">
            <a:solidFill>
              <a:schemeClr val="tx1"/>
            </a:solidFill>
          </a:endParaRPr>
        </a:p>
      </dgm:t>
    </dgm:pt>
    <dgm:pt modelId="{09C8E483-5D77-4965-87F0-CB3F32828CB3}" type="parTrans" cxnId="{17FC4841-3C42-4194-9B64-17F0CF8FD1BB}">
      <dgm:prSet/>
      <dgm:spPr/>
      <dgm:t>
        <a:bodyPr/>
        <a:lstStyle/>
        <a:p>
          <a:endParaRPr lang="nl-NL"/>
        </a:p>
      </dgm:t>
    </dgm:pt>
    <dgm:pt modelId="{2806EEF4-59DE-4FFB-91C2-78D5E31176AC}" type="sibTrans" cxnId="{17FC4841-3C42-4194-9B64-17F0CF8FD1BB}">
      <dgm:prSet/>
      <dgm:spPr/>
      <dgm:t>
        <a:bodyPr/>
        <a:lstStyle/>
        <a:p>
          <a:endParaRPr lang="nl-NL"/>
        </a:p>
      </dgm:t>
    </dgm:pt>
    <dgm:pt modelId="{B6E6B4DB-DE10-4380-8484-4335C6E875E3}">
      <dgm:prSet phldrT="[Tekst]"/>
      <dgm:spPr/>
      <dgm:t>
        <a:bodyPr/>
        <a:lstStyle/>
        <a:p>
          <a:r>
            <a:rPr lang="nl-BE" dirty="0" smtClean="0">
              <a:solidFill>
                <a:schemeClr val="tx1"/>
              </a:solidFill>
            </a:rPr>
            <a:t> Sociale vaardigheden</a:t>
          </a:r>
          <a:endParaRPr lang="nl-NL" dirty="0">
            <a:solidFill>
              <a:schemeClr val="tx1"/>
            </a:solidFill>
          </a:endParaRPr>
        </a:p>
      </dgm:t>
    </dgm:pt>
    <dgm:pt modelId="{D0A9F17F-B8FD-4868-9481-7FF059D76C56}" type="parTrans" cxnId="{1B033E18-B476-4EBF-8C35-809C9F7CFA7F}">
      <dgm:prSet/>
      <dgm:spPr/>
      <dgm:t>
        <a:bodyPr/>
        <a:lstStyle/>
        <a:p>
          <a:endParaRPr lang="nl-NL"/>
        </a:p>
      </dgm:t>
    </dgm:pt>
    <dgm:pt modelId="{9D58DD8C-B63F-40FE-A814-24718CE01EEE}" type="sibTrans" cxnId="{1B033E18-B476-4EBF-8C35-809C9F7CFA7F}">
      <dgm:prSet/>
      <dgm:spPr/>
      <dgm:t>
        <a:bodyPr/>
        <a:lstStyle/>
        <a:p>
          <a:endParaRPr lang="nl-NL"/>
        </a:p>
      </dgm:t>
    </dgm:pt>
    <dgm:pt modelId="{0DF43F7B-4835-447E-9A06-F1D4F146EA79}">
      <dgm:prSet/>
      <dgm:spPr/>
      <dgm:t>
        <a:bodyPr/>
        <a:lstStyle/>
        <a:p>
          <a:r>
            <a:rPr lang="nl-BE" dirty="0" smtClean="0">
              <a:solidFill>
                <a:schemeClr val="tx1"/>
              </a:solidFill>
            </a:rPr>
            <a:t>Taalvaardigheden</a:t>
          </a:r>
          <a:endParaRPr lang="nl-BE" dirty="0">
            <a:solidFill>
              <a:schemeClr val="tx1"/>
            </a:solidFill>
          </a:endParaRPr>
        </a:p>
      </dgm:t>
    </dgm:pt>
    <dgm:pt modelId="{F988C2E4-20FD-4340-8F81-486A658219AA}" type="parTrans" cxnId="{CA0B4064-B549-4F2E-9619-42BFEBEB071E}">
      <dgm:prSet/>
      <dgm:spPr/>
      <dgm:t>
        <a:bodyPr/>
        <a:lstStyle/>
        <a:p>
          <a:endParaRPr lang="nl-NL"/>
        </a:p>
      </dgm:t>
    </dgm:pt>
    <dgm:pt modelId="{DEBC62CB-56A6-40CD-AEB5-618924A71167}" type="sibTrans" cxnId="{CA0B4064-B549-4F2E-9619-42BFEBEB071E}">
      <dgm:prSet/>
      <dgm:spPr/>
      <dgm:t>
        <a:bodyPr/>
        <a:lstStyle/>
        <a:p>
          <a:endParaRPr lang="nl-NL"/>
        </a:p>
      </dgm:t>
    </dgm:pt>
    <dgm:pt modelId="{58D870C3-5937-4AEA-A989-BF7D708BB84D}">
      <dgm:prSet/>
      <dgm:spPr/>
      <dgm:t>
        <a:bodyPr/>
        <a:lstStyle/>
        <a:p>
          <a:r>
            <a:rPr lang="nl-BE" dirty="0" smtClean="0">
              <a:solidFill>
                <a:schemeClr val="tx1"/>
              </a:solidFill>
            </a:rPr>
            <a:t>Technische vaardigheden </a:t>
          </a:r>
          <a:endParaRPr lang="nl-BE" dirty="0">
            <a:solidFill>
              <a:schemeClr val="tx1"/>
            </a:solidFill>
          </a:endParaRPr>
        </a:p>
      </dgm:t>
    </dgm:pt>
    <dgm:pt modelId="{712851DC-8C9E-4D15-99D7-76F144314110}" type="parTrans" cxnId="{1BA9CD58-613E-4315-BBA1-A9DD7F2FBA36}">
      <dgm:prSet/>
      <dgm:spPr/>
      <dgm:t>
        <a:bodyPr/>
        <a:lstStyle/>
        <a:p>
          <a:endParaRPr lang="nl-NL"/>
        </a:p>
      </dgm:t>
    </dgm:pt>
    <dgm:pt modelId="{8171578E-48A3-49AD-8E94-1215443B35BB}" type="sibTrans" cxnId="{1BA9CD58-613E-4315-BBA1-A9DD7F2FBA36}">
      <dgm:prSet/>
      <dgm:spPr/>
      <dgm:t>
        <a:bodyPr/>
        <a:lstStyle/>
        <a:p>
          <a:endParaRPr lang="nl-NL"/>
        </a:p>
      </dgm:t>
    </dgm:pt>
    <dgm:pt modelId="{4F8A1791-0908-4B46-B5C6-4F4F58BC133A}">
      <dgm:prSet phldrT="[Tekst]"/>
      <dgm:spPr/>
      <dgm:t>
        <a:bodyPr/>
        <a:lstStyle/>
        <a:p>
          <a:pPr>
            <a:buSzTx/>
            <a:buFont typeface="Arial" panose="020B0604020202020204" pitchFamily="34" charset="0"/>
            <a:buNone/>
          </a:pPr>
          <a:r>
            <a:rPr lang="nl-BE" smtClean="0">
              <a:solidFill>
                <a:schemeClr val="tx1"/>
              </a:solidFill>
            </a:rPr>
            <a:t>Ondersteuning door ouders</a:t>
          </a:r>
          <a:endParaRPr lang="nl-NL" dirty="0">
            <a:solidFill>
              <a:schemeClr val="tx1"/>
            </a:solidFill>
          </a:endParaRPr>
        </a:p>
      </dgm:t>
    </dgm:pt>
    <dgm:pt modelId="{72A71A2F-EF2B-4FCF-A4BC-8D542C652C25}" type="parTrans" cxnId="{7B52BE7B-058C-4940-93C4-9BBC8B84F31F}">
      <dgm:prSet/>
      <dgm:spPr/>
      <dgm:t>
        <a:bodyPr/>
        <a:lstStyle/>
        <a:p>
          <a:endParaRPr lang="nl-NL"/>
        </a:p>
      </dgm:t>
    </dgm:pt>
    <dgm:pt modelId="{6818EB81-86D1-4047-A20C-5948A9DECC1F}" type="sibTrans" cxnId="{7B52BE7B-058C-4940-93C4-9BBC8B84F31F}">
      <dgm:prSet/>
      <dgm:spPr/>
      <dgm:t>
        <a:bodyPr/>
        <a:lstStyle/>
        <a:p>
          <a:endParaRPr lang="nl-NL"/>
        </a:p>
      </dgm:t>
    </dgm:pt>
    <dgm:pt modelId="{695E26BC-DDF0-4DF5-9492-EA2988EC8420}">
      <dgm:prSet/>
      <dgm:spPr/>
      <dgm:t>
        <a:bodyPr/>
        <a:lstStyle/>
        <a:p>
          <a:r>
            <a:rPr lang="nl-BE" dirty="0" smtClean="0">
              <a:solidFill>
                <a:schemeClr val="tx1"/>
              </a:solidFill>
            </a:rPr>
            <a:t>Leerkracht-leerling relatie</a:t>
          </a:r>
          <a:endParaRPr lang="nl-BE" dirty="0">
            <a:solidFill>
              <a:schemeClr val="tx1"/>
            </a:solidFill>
          </a:endParaRPr>
        </a:p>
      </dgm:t>
    </dgm:pt>
    <dgm:pt modelId="{9D0F0A76-E44A-4D8B-AD88-08C4CC9463CE}" type="parTrans" cxnId="{38EAEA45-D628-4FB2-A9DE-8C99FA9C1436}">
      <dgm:prSet/>
      <dgm:spPr/>
      <dgm:t>
        <a:bodyPr/>
        <a:lstStyle/>
        <a:p>
          <a:endParaRPr lang="nl-NL"/>
        </a:p>
      </dgm:t>
    </dgm:pt>
    <dgm:pt modelId="{1DFA27E6-A0E7-4319-B1A9-2C7685860B6A}" type="sibTrans" cxnId="{38EAEA45-D628-4FB2-A9DE-8C99FA9C1436}">
      <dgm:prSet/>
      <dgm:spPr/>
      <dgm:t>
        <a:bodyPr/>
        <a:lstStyle/>
        <a:p>
          <a:endParaRPr lang="nl-NL"/>
        </a:p>
      </dgm:t>
    </dgm:pt>
    <dgm:pt modelId="{822B9E9F-9B6E-4D86-9ED5-7326003B4CC2}">
      <dgm:prSet phldrT="[Tekst]"/>
      <dgm:spPr/>
      <dgm:t>
        <a:bodyPr/>
        <a:lstStyle/>
        <a:p>
          <a:pPr>
            <a:buSzTx/>
            <a:buFont typeface="Arial" panose="020B0604020202020204" pitchFamily="34" charset="0"/>
            <a:buNone/>
          </a:pPr>
          <a:r>
            <a:rPr lang="nl-BE" dirty="0" smtClean="0">
              <a:solidFill>
                <a:schemeClr val="tx1"/>
              </a:solidFill>
            </a:rPr>
            <a:t>Praktische ondersteuning</a:t>
          </a:r>
          <a:endParaRPr lang="nl-NL" dirty="0">
            <a:solidFill>
              <a:schemeClr val="tx1"/>
            </a:solidFill>
          </a:endParaRPr>
        </a:p>
      </dgm:t>
    </dgm:pt>
    <dgm:pt modelId="{C72BCF96-7C0A-4DB3-A363-AECA0E2BA65E}" type="parTrans" cxnId="{95F9BEE6-BF3D-4291-90A0-AA131C69BD45}">
      <dgm:prSet/>
      <dgm:spPr/>
      <dgm:t>
        <a:bodyPr/>
        <a:lstStyle/>
        <a:p>
          <a:endParaRPr lang="nl-NL"/>
        </a:p>
      </dgm:t>
    </dgm:pt>
    <dgm:pt modelId="{88BC8141-2104-4141-BDAC-1E30B97150D7}" type="sibTrans" cxnId="{95F9BEE6-BF3D-4291-90A0-AA131C69BD45}">
      <dgm:prSet/>
      <dgm:spPr/>
      <dgm:t>
        <a:bodyPr/>
        <a:lstStyle/>
        <a:p>
          <a:endParaRPr lang="nl-NL"/>
        </a:p>
      </dgm:t>
    </dgm:pt>
    <dgm:pt modelId="{76FEB681-6978-455C-B084-A8804C3159AA}">
      <dgm:prSet phldrT="[Tekst]"/>
      <dgm:spPr/>
      <dgm:t>
        <a:bodyPr/>
        <a:lstStyle/>
        <a:p>
          <a:pPr>
            <a:buSzTx/>
            <a:buFont typeface="Arial" panose="020B0604020202020204" pitchFamily="34" charset="0"/>
            <a:buNone/>
          </a:pPr>
          <a:r>
            <a:rPr lang="nl-NL" dirty="0" smtClean="0">
              <a:solidFill>
                <a:schemeClr val="tx1"/>
              </a:solidFill>
            </a:rPr>
            <a:t>Ouderlijke betrokkenheid</a:t>
          </a:r>
          <a:endParaRPr lang="nl-NL" dirty="0">
            <a:solidFill>
              <a:schemeClr val="tx1"/>
            </a:solidFill>
          </a:endParaRPr>
        </a:p>
      </dgm:t>
    </dgm:pt>
    <dgm:pt modelId="{4E3343CB-C3AB-4AC2-9B7A-90BEFAC2E56D}" type="parTrans" cxnId="{DFFDA661-E2D2-4A10-991D-1570137E6012}">
      <dgm:prSet/>
      <dgm:spPr/>
      <dgm:t>
        <a:bodyPr/>
        <a:lstStyle/>
        <a:p>
          <a:endParaRPr lang="nl-NL"/>
        </a:p>
      </dgm:t>
    </dgm:pt>
    <dgm:pt modelId="{A6BF05BD-BF7E-4AB9-84A0-0D4810EA9FE8}" type="sibTrans" cxnId="{DFFDA661-E2D2-4A10-991D-1570137E6012}">
      <dgm:prSet/>
      <dgm:spPr/>
      <dgm:t>
        <a:bodyPr/>
        <a:lstStyle/>
        <a:p>
          <a:endParaRPr lang="nl-NL"/>
        </a:p>
      </dgm:t>
    </dgm:pt>
    <dgm:pt modelId="{5FD6593F-8267-4107-96FE-07AF5507632F}">
      <dgm:prSet/>
      <dgm:spPr/>
      <dgm:t>
        <a:bodyPr/>
        <a:lstStyle/>
        <a:p>
          <a:r>
            <a:rPr lang="nl-BE" dirty="0" smtClean="0">
              <a:solidFill>
                <a:schemeClr val="tx1"/>
              </a:solidFill>
            </a:rPr>
            <a:t>Band met leerlingen</a:t>
          </a:r>
          <a:endParaRPr lang="nl-BE" dirty="0">
            <a:solidFill>
              <a:schemeClr val="tx1"/>
            </a:solidFill>
          </a:endParaRPr>
        </a:p>
      </dgm:t>
    </dgm:pt>
    <dgm:pt modelId="{8AB772A4-3026-44DB-BE48-0A5DDDB684D1}" type="parTrans" cxnId="{49308C1B-4F5D-4C63-93C6-F21F4C7ABFCD}">
      <dgm:prSet/>
      <dgm:spPr/>
      <dgm:t>
        <a:bodyPr/>
        <a:lstStyle/>
        <a:p>
          <a:endParaRPr lang="nl-NL"/>
        </a:p>
      </dgm:t>
    </dgm:pt>
    <dgm:pt modelId="{57CB03D2-9EC8-45FC-9F39-73C397F1C24C}" type="sibTrans" cxnId="{49308C1B-4F5D-4C63-93C6-F21F4C7ABFCD}">
      <dgm:prSet/>
      <dgm:spPr/>
      <dgm:t>
        <a:bodyPr/>
        <a:lstStyle/>
        <a:p>
          <a:endParaRPr lang="nl-NL"/>
        </a:p>
      </dgm:t>
    </dgm:pt>
    <dgm:pt modelId="{94DF8CAA-CE11-4DA0-99FC-52943E984D08}" type="pres">
      <dgm:prSet presAssocID="{BE9E2CCD-93D1-43B8-AC95-B7D1F7A459A6}" presName="Name0" presStyleCnt="0">
        <dgm:presLayoutVars>
          <dgm:dir/>
          <dgm:animLvl val="lvl"/>
          <dgm:resizeHandles val="exact"/>
        </dgm:presLayoutVars>
      </dgm:prSet>
      <dgm:spPr/>
      <dgm:t>
        <a:bodyPr/>
        <a:lstStyle/>
        <a:p>
          <a:endParaRPr lang="nl-NL"/>
        </a:p>
      </dgm:t>
    </dgm:pt>
    <dgm:pt modelId="{2E0D967F-202C-4D3B-BBDD-326060D8289E}" type="pres">
      <dgm:prSet presAssocID="{E80E2E00-9DBA-44D9-B956-1316AEC2C706}" presName="linNode" presStyleCnt="0"/>
      <dgm:spPr/>
      <dgm:t>
        <a:bodyPr/>
        <a:lstStyle/>
        <a:p>
          <a:endParaRPr lang="nl-NL"/>
        </a:p>
      </dgm:t>
    </dgm:pt>
    <dgm:pt modelId="{6670E74B-EA31-45B1-8A51-2B38163ADC9F}" type="pres">
      <dgm:prSet presAssocID="{E80E2E00-9DBA-44D9-B956-1316AEC2C706}" presName="parentText" presStyleLbl="node1" presStyleIdx="0" presStyleCnt="4">
        <dgm:presLayoutVars>
          <dgm:chMax val="1"/>
          <dgm:bulletEnabled val="1"/>
        </dgm:presLayoutVars>
      </dgm:prSet>
      <dgm:spPr/>
      <dgm:t>
        <a:bodyPr/>
        <a:lstStyle/>
        <a:p>
          <a:endParaRPr lang="nl-NL"/>
        </a:p>
      </dgm:t>
    </dgm:pt>
    <dgm:pt modelId="{011B8E85-EA53-4B11-9160-7D0A8DA8BA1B}" type="pres">
      <dgm:prSet presAssocID="{E80E2E00-9DBA-44D9-B956-1316AEC2C706}" presName="descendantText" presStyleLbl="alignAccFollowNode1" presStyleIdx="0" presStyleCnt="4">
        <dgm:presLayoutVars>
          <dgm:bulletEnabled val="1"/>
        </dgm:presLayoutVars>
      </dgm:prSet>
      <dgm:spPr/>
      <dgm:t>
        <a:bodyPr/>
        <a:lstStyle/>
        <a:p>
          <a:endParaRPr lang="nl-NL"/>
        </a:p>
      </dgm:t>
    </dgm:pt>
    <dgm:pt modelId="{F2AFEC1D-8609-4DE2-98D0-5AA64E915ACF}" type="pres">
      <dgm:prSet presAssocID="{4249D48E-34D3-4AB2-8C5F-B3AAD9621C50}" presName="sp" presStyleCnt="0"/>
      <dgm:spPr/>
      <dgm:t>
        <a:bodyPr/>
        <a:lstStyle/>
        <a:p>
          <a:endParaRPr lang="nl-NL"/>
        </a:p>
      </dgm:t>
    </dgm:pt>
    <dgm:pt modelId="{5664EC93-BFDA-493C-A995-FBCB7571B71E}" type="pres">
      <dgm:prSet presAssocID="{FCCC1BE1-1372-4345-AEC6-58D074F00E1B}" presName="linNode" presStyleCnt="0"/>
      <dgm:spPr/>
      <dgm:t>
        <a:bodyPr/>
        <a:lstStyle/>
        <a:p>
          <a:endParaRPr lang="nl-NL"/>
        </a:p>
      </dgm:t>
    </dgm:pt>
    <dgm:pt modelId="{931B5121-8D92-454A-95C5-6187EDCC002C}" type="pres">
      <dgm:prSet presAssocID="{FCCC1BE1-1372-4345-AEC6-58D074F00E1B}" presName="parentText" presStyleLbl="node1" presStyleIdx="1" presStyleCnt="4">
        <dgm:presLayoutVars>
          <dgm:chMax val="1"/>
          <dgm:bulletEnabled val="1"/>
        </dgm:presLayoutVars>
      </dgm:prSet>
      <dgm:spPr/>
      <dgm:t>
        <a:bodyPr/>
        <a:lstStyle/>
        <a:p>
          <a:endParaRPr lang="nl-NL"/>
        </a:p>
      </dgm:t>
    </dgm:pt>
    <dgm:pt modelId="{23A0706C-C4A3-417F-AAC4-8771406CC6AC}" type="pres">
      <dgm:prSet presAssocID="{FCCC1BE1-1372-4345-AEC6-58D074F00E1B}" presName="descendantText" presStyleLbl="alignAccFollowNode1" presStyleIdx="1" presStyleCnt="4">
        <dgm:presLayoutVars>
          <dgm:bulletEnabled val="1"/>
        </dgm:presLayoutVars>
      </dgm:prSet>
      <dgm:spPr/>
      <dgm:t>
        <a:bodyPr/>
        <a:lstStyle/>
        <a:p>
          <a:endParaRPr lang="nl-NL"/>
        </a:p>
      </dgm:t>
    </dgm:pt>
    <dgm:pt modelId="{48B187BB-2246-46B4-9AC9-00C5462D5F45}" type="pres">
      <dgm:prSet presAssocID="{0EB66EA6-E45C-49B5-BE26-7F209BA3EF7B}" presName="sp" presStyleCnt="0"/>
      <dgm:spPr/>
      <dgm:t>
        <a:bodyPr/>
        <a:lstStyle/>
        <a:p>
          <a:endParaRPr lang="nl-NL"/>
        </a:p>
      </dgm:t>
    </dgm:pt>
    <dgm:pt modelId="{E5F6FBE6-C1AC-4E94-80BC-F6AF223B8C72}" type="pres">
      <dgm:prSet presAssocID="{4F8A1791-0908-4B46-B5C6-4F4F58BC133A}" presName="linNode" presStyleCnt="0"/>
      <dgm:spPr/>
      <dgm:t>
        <a:bodyPr/>
        <a:lstStyle/>
        <a:p>
          <a:endParaRPr lang="nl-NL"/>
        </a:p>
      </dgm:t>
    </dgm:pt>
    <dgm:pt modelId="{30B15389-1707-4975-B7F7-E2B5F5848ED0}" type="pres">
      <dgm:prSet presAssocID="{4F8A1791-0908-4B46-B5C6-4F4F58BC133A}" presName="parentText" presStyleLbl="node1" presStyleIdx="2" presStyleCnt="4">
        <dgm:presLayoutVars>
          <dgm:chMax val="1"/>
          <dgm:bulletEnabled val="1"/>
        </dgm:presLayoutVars>
      </dgm:prSet>
      <dgm:spPr/>
      <dgm:t>
        <a:bodyPr/>
        <a:lstStyle/>
        <a:p>
          <a:endParaRPr lang="nl-NL"/>
        </a:p>
      </dgm:t>
    </dgm:pt>
    <dgm:pt modelId="{1AE584A4-71FB-4EAB-9682-594461C36E81}" type="pres">
      <dgm:prSet presAssocID="{4F8A1791-0908-4B46-B5C6-4F4F58BC133A}" presName="descendantText" presStyleLbl="alignAccFollowNode1" presStyleIdx="2" presStyleCnt="4">
        <dgm:presLayoutVars>
          <dgm:bulletEnabled val="1"/>
        </dgm:presLayoutVars>
      </dgm:prSet>
      <dgm:spPr/>
      <dgm:t>
        <a:bodyPr/>
        <a:lstStyle/>
        <a:p>
          <a:endParaRPr lang="nl-NL"/>
        </a:p>
      </dgm:t>
    </dgm:pt>
    <dgm:pt modelId="{13A0C5DB-D3AC-4DF5-BF10-059184749142}" type="pres">
      <dgm:prSet presAssocID="{6818EB81-86D1-4047-A20C-5948A9DECC1F}" presName="sp" presStyleCnt="0"/>
      <dgm:spPr/>
      <dgm:t>
        <a:bodyPr/>
        <a:lstStyle/>
        <a:p>
          <a:endParaRPr lang="nl-NL"/>
        </a:p>
      </dgm:t>
    </dgm:pt>
    <dgm:pt modelId="{59A65735-A779-481F-BE5F-FF64AB6C676D}" type="pres">
      <dgm:prSet presAssocID="{695E26BC-DDF0-4DF5-9492-EA2988EC8420}" presName="linNode" presStyleCnt="0"/>
      <dgm:spPr/>
      <dgm:t>
        <a:bodyPr/>
        <a:lstStyle/>
        <a:p>
          <a:endParaRPr lang="nl-NL"/>
        </a:p>
      </dgm:t>
    </dgm:pt>
    <dgm:pt modelId="{07F82970-6EAE-4C1B-87E5-E7E91AE95D83}" type="pres">
      <dgm:prSet presAssocID="{695E26BC-DDF0-4DF5-9492-EA2988EC8420}" presName="parentText" presStyleLbl="node1" presStyleIdx="3" presStyleCnt="4">
        <dgm:presLayoutVars>
          <dgm:chMax val="1"/>
          <dgm:bulletEnabled val="1"/>
        </dgm:presLayoutVars>
      </dgm:prSet>
      <dgm:spPr/>
      <dgm:t>
        <a:bodyPr/>
        <a:lstStyle/>
        <a:p>
          <a:endParaRPr lang="nl-NL"/>
        </a:p>
      </dgm:t>
    </dgm:pt>
    <dgm:pt modelId="{544C4E0F-C9E1-47A5-AE96-696A321A30CE}" type="pres">
      <dgm:prSet presAssocID="{695E26BC-DDF0-4DF5-9492-EA2988EC8420}" presName="descendantText" presStyleLbl="alignAccFollowNode1" presStyleIdx="3" presStyleCnt="4">
        <dgm:presLayoutVars>
          <dgm:bulletEnabled val="1"/>
        </dgm:presLayoutVars>
      </dgm:prSet>
      <dgm:spPr/>
      <dgm:t>
        <a:bodyPr/>
        <a:lstStyle/>
        <a:p>
          <a:endParaRPr lang="nl-NL"/>
        </a:p>
      </dgm:t>
    </dgm:pt>
  </dgm:ptLst>
  <dgm:cxnLst>
    <dgm:cxn modelId="{49308C1B-4F5D-4C63-93C6-F21F4C7ABFCD}" srcId="{695E26BC-DDF0-4DF5-9492-EA2988EC8420}" destId="{5FD6593F-8267-4107-96FE-07AF5507632F}" srcOrd="0" destOrd="0" parTransId="{8AB772A4-3026-44DB-BE48-0A5DDDB684D1}" sibTransId="{57CB03D2-9EC8-45FC-9F39-73C397F1C24C}"/>
    <dgm:cxn modelId="{ED535DA0-DEAE-4778-A6BF-8E9520BE47EE}" type="presOf" srcId="{58D870C3-5937-4AEA-A989-BF7D708BB84D}" destId="{011B8E85-EA53-4B11-9160-7D0A8DA8BA1B}" srcOrd="0" destOrd="2" presId="urn:microsoft.com/office/officeart/2005/8/layout/vList5"/>
    <dgm:cxn modelId="{5682B63D-BD31-4347-A702-74818915050D}" srcId="{E80E2E00-9DBA-44D9-B956-1316AEC2C706}" destId="{A6BFE768-4D1F-411D-A17D-223EE4B280D2}" srcOrd="0" destOrd="0" parTransId="{471FEA14-4235-45DE-A8AD-0AE23B3AC26E}" sibTransId="{2EC88919-F8EE-49AC-AC0B-FD2B77B57AB0}"/>
    <dgm:cxn modelId="{38EAEA45-D628-4FB2-A9DE-8C99FA9C1436}" srcId="{BE9E2CCD-93D1-43B8-AC95-B7D1F7A459A6}" destId="{695E26BC-DDF0-4DF5-9492-EA2988EC8420}" srcOrd="3" destOrd="0" parTransId="{9D0F0A76-E44A-4D8B-AD88-08C4CC9463CE}" sibTransId="{1DFA27E6-A0E7-4319-B1A9-2C7685860B6A}"/>
    <dgm:cxn modelId="{AC566B85-9BEE-4CBB-9EC6-D1D1B5D98C56}" type="presOf" srcId="{695E26BC-DDF0-4DF5-9492-EA2988EC8420}" destId="{07F82970-6EAE-4C1B-87E5-E7E91AE95D83}" srcOrd="0" destOrd="0" presId="urn:microsoft.com/office/officeart/2005/8/layout/vList5"/>
    <dgm:cxn modelId="{9560AE2E-7758-4DA8-96FB-FF1364ACDE93}" type="presOf" srcId="{822B9E9F-9B6E-4D86-9ED5-7326003B4CC2}" destId="{1AE584A4-71FB-4EAB-9682-594461C36E81}" srcOrd="0" destOrd="0" presId="urn:microsoft.com/office/officeart/2005/8/layout/vList5"/>
    <dgm:cxn modelId="{1BA9CD58-613E-4315-BBA1-A9DD7F2FBA36}" srcId="{E80E2E00-9DBA-44D9-B956-1316AEC2C706}" destId="{58D870C3-5937-4AEA-A989-BF7D708BB84D}" srcOrd="2" destOrd="0" parTransId="{712851DC-8C9E-4D15-99D7-76F144314110}" sibTransId="{8171578E-48A3-49AD-8E94-1215443B35BB}"/>
    <dgm:cxn modelId="{063B758E-9DDA-439C-AAA1-AFBA70B5C2F6}" type="presOf" srcId="{5FD6593F-8267-4107-96FE-07AF5507632F}" destId="{544C4E0F-C9E1-47A5-AE96-696A321A30CE}" srcOrd="0" destOrd="0" presId="urn:microsoft.com/office/officeart/2005/8/layout/vList5"/>
    <dgm:cxn modelId="{3E56B93C-1A07-48A5-95BA-0BCF7DC37E31}" type="presOf" srcId="{B6E6B4DB-DE10-4380-8484-4335C6E875E3}" destId="{23A0706C-C4A3-417F-AAC4-8771406CC6AC}" srcOrd="0" destOrd="1" presId="urn:microsoft.com/office/officeart/2005/8/layout/vList5"/>
    <dgm:cxn modelId="{17FC4841-3C42-4194-9B64-17F0CF8FD1BB}" srcId="{FCCC1BE1-1372-4345-AEC6-58D074F00E1B}" destId="{638F1877-3E0F-4108-A6EF-256B9823AAD2}" srcOrd="0" destOrd="0" parTransId="{09C8E483-5D77-4965-87F0-CB3F32828CB3}" sibTransId="{2806EEF4-59DE-4FFB-91C2-78D5E31176AC}"/>
    <dgm:cxn modelId="{258859A0-CCEC-46A1-8617-AC01E3DB4C56}" type="presOf" srcId="{E80E2E00-9DBA-44D9-B956-1316AEC2C706}" destId="{6670E74B-EA31-45B1-8A51-2B38163ADC9F}" srcOrd="0" destOrd="0" presId="urn:microsoft.com/office/officeart/2005/8/layout/vList5"/>
    <dgm:cxn modelId="{6413B13E-EB69-41B3-B6BF-14844F9D5557}" srcId="{BE9E2CCD-93D1-43B8-AC95-B7D1F7A459A6}" destId="{E80E2E00-9DBA-44D9-B956-1316AEC2C706}" srcOrd="0" destOrd="0" parTransId="{1E37DA34-9549-4EC4-B446-E8A2B2DF01CE}" sibTransId="{4249D48E-34D3-4AB2-8C5F-B3AAD9621C50}"/>
    <dgm:cxn modelId="{40A98F8B-B105-47F2-B8F6-C4149C591047}" srcId="{BE9E2CCD-93D1-43B8-AC95-B7D1F7A459A6}" destId="{FCCC1BE1-1372-4345-AEC6-58D074F00E1B}" srcOrd="1" destOrd="0" parTransId="{16DA9A8E-CBA4-454E-A773-BF3E36E69C95}" sibTransId="{0EB66EA6-E45C-49B5-BE26-7F209BA3EF7B}"/>
    <dgm:cxn modelId="{2887B9D4-381A-46A9-B2B7-CCF1CE8DABFC}" type="presOf" srcId="{76FEB681-6978-455C-B084-A8804C3159AA}" destId="{1AE584A4-71FB-4EAB-9682-594461C36E81}" srcOrd="0" destOrd="1" presId="urn:microsoft.com/office/officeart/2005/8/layout/vList5"/>
    <dgm:cxn modelId="{C0ED04E7-CEEA-46B6-A831-DF823B2772D8}" type="presOf" srcId="{0DF43F7B-4835-447E-9A06-F1D4F146EA79}" destId="{011B8E85-EA53-4B11-9160-7D0A8DA8BA1B}" srcOrd="0" destOrd="1" presId="urn:microsoft.com/office/officeart/2005/8/layout/vList5"/>
    <dgm:cxn modelId="{DFFDA661-E2D2-4A10-991D-1570137E6012}" srcId="{4F8A1791-0908-4B46-B5C6-4F4F58BC133A}" destId="{76FEB681-6978-455C-B084-A8804C3159AA}" srcOrd="1" destOrd="0" parTransId="{4E3343CB-C3AB-4AC2-9B7A-90BEFAC2E56D}" sibTransId="{A6BF05BD-BF7E-4AB9-84A0-0D4810EA9FE8}"/>
    <dgm:cxn modelId="{7B52BE7B-058C-4940-93C4-9BBC8B84F31F}" srcId="{BE9E2CCD-93D1-43B8-AC95-B7D1F7A459A6}" destId="{4F8A1791-0908-4B46-B5C6-4F4F58BC133A}" srcOrd="2" destOrd="0" parTransId="{72A71A2F-EF2B-4FCF-A4BC-8D542C652C25}" sibTransId="{6818EB81-86D1-4047-A20C-5948A9DECC1F}"/>
    <dgm:cxn modelId="{CA0B4064-B549-4F2E-9619-42BFEBEB071E}" srcId="{E80E2E00-9DBA-44D9-B956-1316AEC2C706}" destId="{0DF43F7B-4835-447E-9A06-F1D4F146EA79}" srcOrd="1" destOrd="0" parTransId="{F988C2E4-20FD-4340-8F81-486A658219AA}" sibTransId="{DEBC62CB-56A6-40CD-AEB5-618924A71167}"/>
    <dgm:cxn modelId="{48BFA127-8549-43A8-A586-84A83122D3B3}" type="presOf" srcId="{FCCC1BE1-1372-4345-AEC6-58D074F00E1B}" destId="{931B5121-8D92-454A-95C5-6187EDCC002C}" srcOrd="0" destOrd="0" presId="urn:microsoft.com/office/officeart/2005/8/layout/vList5"/>
    <dgm:cxn modelId="{0A11BEAA-814A-4C46-A6D8-9AC2CA56D9D8}" type="presOf" srcId="{638F1877-3E0F-4108-A6EF-256B9823AAD2}" destId="{23A0706C-C4A3-417F-AAC4-8771406CC6AC}" srcOrd="0" destOrd="0" presId="urn:microsoft.com/office/officeart/2005/8/layout/vList5"/>
    <dgm:cxn modelId="{470D7233-E31C-4046-B119-DB4C61ABAC51}" type="presOf" srcId="{BE9E2CCD-93D1-43B8-AC95-B7D1F7A459A6}" destId="{94DF8CAA-CE11-4DA0-99FC-52943E984D08}" srcOrd="0" destOrd="0" presId="urn:microsoft.com/office/officeart/2005/8/layout/vList5"/>
    <dgm:cxn modelId="{1B033E18-B476-4EBF-8C35-809C9F7CFA7F}" srcId="{FCCC1BE1-1372-4345-AEC6-58D074F00E1B}" destId="{B6E6B4DB-DE10-4380-8484-4335C6E875E3}" srcOrd="1" destOrd="0" parTransId="{D0A9F17F-B8FD-4868-9481-7FF059D76C56}" sibTransId="{9D58DD8C-B63F-40FE-A814-24718CE01EEE}"/>
    <dgm:cxn modelId="{95F9BEE6-BF3D-4291-90A0-AA131C69BD45}" srcId="{4F8A1791-0908-4B46-B5C6-4F4F58BC133A}" destId="{822B9E9F-9B6E-4D86-9ED5-7326003B4CC2}" srcOrd="0" destOrd="0" parTransId="{C72BCF96-7C0A-4DB3-A363-AECA0E2BA65E}" sibTransId="{88BC8141-2104-4141-BDAC-1E30B97150D7}"/>
    <dgm:cxn modelId="{F8DE1A1C-3B0E-4435-ABFA-3476016B0CA8}" type="presOf" srcId="{4F8A1791-0908-4B46-B5C6-4F4F58BC133A}" destId="{30B15389-1707-4975-B7F7-E2B5F5848ED0}" srcOrd="0" destOrd="0" presId="urn:microsoft.com/office/officeart/2005/8/layout/vList5"/>
    <dgm:cxn modelId="{26BEABBA-820F-4FE0-8EC4-CD28DA834CDB}" type="presOf" srcId="{A6BFE768-4D1F-411D-A17D-223EE4B280D2}" destId="{011B8E85-EA53-4B11-9160-7D0A8DA8BA1B}" srcOrd="0" destOrd="0" presId="urn:microsoft.com/office/officeart/2005/8/layout/vList5"/>
    <dgm:cxn modelId="{B74BA099-BF02-409B-A522-D1DE7EDB4680}" type="presParOf" srcId="{94DF8CAA-CE11-4DA0-99FC-52943E984D08}" destId="{2E0D967F-202C-4D3B-BBDD-326060D8289E}" srcOrd="0" destOrd="0" presId="urn:microsoft.com/office/officeart/2005/8/layout/vList5"/>
    <dgm:cxn modelId="{25CD7C29-162A-4179-B2C4-0A8803B955D6}" type="presParOf" srcId="{2E0D967F-202C-4D3B-BBDD-326060D8289E}" destId="{6670E74B-EA31-45B1-8A51-2B38163ADC9F}" srcOrd="0" destOrd="0" presId="urn:microsoft.com/office/officeart/2005/8/layout/vList5"/>
    <dgm:cxn modelId="{501CDA12-1830-41E5-8483-85BA747225B3}" type="presParOf" srcId="{2E0D967F-202C-4D3B-BBDD-326060D8289E}" destId="{011B8E85-EA53-4B11-9160-7D0A8DA8BA1B}" srcOrd="1" destOrd="0" presId="urn:microsoft.com/office/officeart/2005/8/layout/vList5"/>
    <dgm:cxn modelId="{DE443B7F-E4F9-47A6-8D82-C517A65B7CC4}" type="presParOf" srcId="{94DF8CAA-CE11-4DA0-99FC-52943E984D08}" destId="{F2AFEC1D-8609-4DE2-98D0-5AA64E915ACF}" srcOrd="1" destOrd="0" presId="urn:microsoft.com/office/officeart/2005/8/layout/vList5"/>
    <dgm:cxn modelId="{49D6F690-BD47-4E92-8933-61189585966B}" type="presParOf" srcId="{94DF8CAA-CE11-4DA0-99FC-52943E984D08}" destId="{5664EC93-BFDA-493C-A995-FBCB7571B71E}" srcOrd="2" destOrd="0" presId="urn:microsoft.com/office/officeart/2005/8/layout/vList5"/>
    <dgm:cxn modelId="{BA356A24-E488-4EB0-97F7-0E5D4CDBE02E}" type="presParOf" srcId="{5664EC93-BFDA-493C-A995-FBCB7571B71E}" destId="{931B5121-8D92-454A-95C5-6187EDCC002C}" srcOrd="0" destOrd="0" presId="urn:microsoft.com/office/officeart/2005/8/layout/vList5"/>
    <dgm:cxn modelId="{D21E3009-94D5-49F8-9C4E-5A9DFA968D93}" type="presParOf" srcId="{5664EC93-BFDA-493C-A995-FBCB7571B71E}" destId="{23A0706C-C4A3-417F-AAC4-8771406CC6AC}" srcOrd="1" destOrd="0" presId="urn:microsoft.com/office/officeart/2005/8/layout/vList5"/>
    <dgm:cxn modelId="{21BC2345-F499-4D16-8A5C-3F5D6416D462}" type="presParOf" srcId="{94DF8CAA-CE11-4DA0-99FC-52943E984D08}" destId="{48B187BB-2246-46B4-9AC9-00C5462D5F45}" srcOrd="3" destOrd="0" presId="urn:microsoft.com/office/officeart/2005/8/layout/vList5"/>
    <dgm:cxn modelId="{AD9196D2-EFE9-4942-9963-8BD05F65AE17}" type="presParOf" srcId="{94DF8CAA-CE11-4DA0-99FC-52943E984D08}" destId="{E5F6FBE6-C1AC-4E94-80BC-F6AF223B8C72}" srcOrd="4" destOrd="0" presId="urn:microsoft.com/office/officeart/2005/8/layout/vList5"/>
    <dgm:cxn modelId="{BFC4A9AD-AC5F-4CBF-8A1A-ED66CA407472}" type="presParOf" srcId="{E5F6FBE6-C1AC-4E94-80BC-F6AF223B8C72}" destId="{30B15389-1707-4975-B7F7-E2B5F5848ED0}" srcOrd="0" destOrd="0" presId="urn:microsoft.com/office/officeart/2005/8/layout/vList5"/>
    <dgm:cxn modelId="{F3D9A75A-E081-4A90-A95C-E7DE9D229663}" type="presParOf" srcId="{E5F6FBE6-C1AC-4E94-80BC-F6AF223B8C72}" destId="{1AE584A4-71FB-4EAB-9682-594461C36E81}" srcOrd="1" destOrd="0" presId="urn:microsoft.com/office/officeart/2005/8/layout/vList5"/>
    <dgm:cxn modelId="{2DB6A0FA-3C96-4300-B7A1-55D52450A550}" type="presParOf" srcId="{94DF8CAA-CE11-4DA0-99FC-52943E984D08}" destId="{13A0C5DB-D3AC-4DF5-BF10-059184749142}" srcOrd="5" destOrd="0" presId="urn:microsoft.com/office/officeart/2005/8/layout/vList5"/>
    <dgm:cxn modelId="{EE5B730A-0029-4C36-95FA-7664B78AA150}" type="presParOf" srcId="{94DF8CAA-CE11-4DA0-99FC-52943E984D08}" destId="{59A65735-A779-481F-BE5F-FF64AB6C676D}" srcOrd="6" destOrd="0" presId="urn:microsoft.com/office/officeart/2005/8/layout/vList5"/>
    <dgm:cxn modelId="{D555623C-0D56-4E45-868C-BDBB04454E6A}" type="presParOf" srcId="{59A65735-A779-481F-BE5F-FF64AB6C676D}" destId="{07F82970-6EAE-4C1B-87E5-E7E91AE95D83}" srcOrd="0" destOrd="0" presId="urn:microsoft.com/office/officeart/2005/8/layout/vList5"/>
    <dgm:cxn modelId="{3525017B-E26F-4155-92F9-43298E181223}" type="presParOf" srcId="{59A65735-A779-481F-BE5F-FF64AB6C676D}" destId="{544C4E0F-C9E1-47A5-AE96-696A321A30C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E9E2CCD-93D1-43B8-AC95-B7D1F7A459A6}" type="doc">
      <dgm:prSet loTypeId="urn:microsoft.com/office/officeart/2005/8/layout/vList5" loCatId="list" qsTypeId="urn:microsoft.com/office/officeart/2005/8/quickstyle/simple1" qsCatId="simple" csTypeId="urn:microsoft.com/office/officeart/2005/8/colors/accent0_2" csCatId="mainScheme" phldr="1"/>
      <dgm:spPr/>
      <dgm:t>
        <a:bodyPr/>
        <a:lstStyle/>
        <a:p>
          <a:endParaRPr lang="nl-NL"/>
        </a:p>
      </dgm:t>
    </dgm:pt>
    <dgm:pt modelId="{4F8A1791-0908-4B46-B5C6-4F4F58BC133A}">
      <dgm:prSet phldrT="[Tekst]"/>
      <dgm:spPr/>
      <dgm:t>
        <a:bodyPr/>
        <a:lstStyle/>
        <a:p>
          <a:pPr>
            <a:buSzTx/>
            <a:buFont typeface="Arial" panose="020B0604020202020204" pitchFamily="34" charset="0"/>
            <a:buNone/>
          </a:pPr>
          <a:r>
            <a:rPr lang="nl-NL" dirty="0" smtClean="0">
              <a:solidFill>
                <a:schemeClr val="tx1"/>
              </a:solidFill>
            </a:rPr>
            <a:t>Leerkracht-leerling relatie</a:t>
          </a:r>
          <a:endParaRPr lang="nl-NL" dirty="0">
            <a:solidFill>
              <a:schemeClr val="tx1"/>
            </a:solidFill>
          </a:endParaRPr>
        </a:p>
      </dgm:t>
    </dgm:pt>
    <dgm:pt modelId="{72A71A2F-EF2B-4FCF-A4BC-8D542C652C25}" type="parTrans" cxnId="{7B52BE7B-058C-4940-93C4-9BBC8B84F31F}">
      <dgm:prSet/>
      <dgm:spPr/>
      <dgm:t>
        <a:bodyPr/>
        <a:lstStyle/>
        <a:p>
          <a:endParaRPr lang="nl-NL"/>
        </a:p>
      </dgm:t>
    </dgm:pt>
    <dgm:pt modelId="{6818EB81-86D1-4047-A20C-5948A9DECC1F}" type="sibTrans" cxnId="{7B52BE7B-058C-4940-93C4-9BBC8B84F31F}">
      <dgm:prSet/>
      <dgm:spPr/>
      <dgm:t>
        <a:bodyPr/>
        <a:lstStyle/>
        <a:p>
          <a:endParaRPr lang="nl-NL"/>
        </a:p>
      </dgm:t>
    </dgm:pt>
    <dgm:pt modelId="{9352347B-A4E7-472B-AB39-94201282E9EF}">
      <dgm:prSet phldrT="[Tekst]"/>
      <dgm:spPr/>
      <dgm:t>
        <a:bodyPr/>
        <a:lstStyle/>
        <a:p>
          <a:pPr>
            <a:buNone/>
          </a:pPr>
          <a:r>
            <a:rPr lang="nl-BE" b="0" i="1" u="none" strike="noStrike" baseline="0" dirty="0" smtClean="0">
              <a:solidFill>
                <a:schemeClr val="tx1"/>
              </a:solidFill>
              <a:latin typeface="+mn-lt"/>
              <a:ea typeface="+mn-ea"/>
              <a:cs typeface="+mn-cs"/>
            </a:rPr>
            <a:t>“In mijn klas is er sowieso wel een vrij open, gemoedelijke sfeer, dus de leerlingen kunnen aan mij eigenlijk heel veel vragen. En ze weten dat ook en ze doen dat ook goed, dus er is geen drempel dat die overschrijden om iets te weten te komen of zo. Dus dat vind ik eigenlijk al heel belangrijk.” </a:t>
          </a:r>
          <a:endParaRPr lang="nl-NL" dirty="0">
            <a:solidFill>
              <a:schemeClr val="tx1"/>
            </a:solidFill>
          </a:endParaRPr>
        </a:p>
      </dgm:t>
    </dgm:pt>
    <dgm:pt modelId="{B96F40C9-53CD-4B0F-BA1E-9F84153628D5}" type="parTrans" cxnId="{8775FD34-4BE6-470B-A5CC-7EED3D56F465}">
      <dgm:prSet/>
      <dgm:spPr/>
      <dgm:t>
        <a:bodyPr/>
        <a:lstStyle/>
        <a:p>
          <a:endParaRPr lang="nl-NL"/>
        </a:p>
      </dgm:t>
    </dgm:pt>
    <dgm:pt modelId="{35B59BA3-9EF7-4EE8-A5B8-4431B78E3876}" type="sibTrans" cxnId="{8775FD34-4BE6-470B-A5CC-7EED3D56F465}">
      <dgm:prSet/>
      <dgm:spPr/>
      <dgm:t>
        <a:bodyPr/>
        <a:lstStyle/>
        <a:p>
          <a:endParaRPr lang="nl-NL"/>
        </a:p>
      </dgm:t>
    </dgm:pt>
    <dgm:pt modelId="{94DF8CAA-CE11-4DA0-99FC-52943E984D08}" type="pres">
      <dgm:prSet presAssocID="{BE9E2CCD-93D1-43B8-AC95-B7D1F7A459A6}" presName="Name0" presStyleCnt="0">
        <dgm:presLayoutVars>
          <dgm:dir/>
          <dgm:animLvl val="lvl"/>
          <dgm:resizeHandles val="exact"/>
        </dgm:presLayoutVars>
      </dgm:prSet>
      <dgm:spPr/>
      <dgm:t>
        <a:bodyPr/>
        <a:lstStyle/>
        <a:p>
          <a:endParaRPr lang="nl-NL"/>
        </a:p>
      </dgm:t>
    </dgm:pt>
    <dgm:pt modelId="{E5F6FBE6-C1AC-4E94-80BC-F6AF223B8C72}" type="pres">
      <dgm:prSet presAssocID="{4F8A1791-0908-4B46-B5C6-4F4F58BC133A}" presName="linNode" presStyleCnt="0"/>
      <dgm:spPr/>
      <dgm:t>
        <a:bodyPr/>
        <a:lstStyle/>
        <a:p>
          <a:endParaRPr lang="nl-NL"/>
        </a:p>
      </dgm:t>
    </dgm:pt>
    <dgm:pt modelId="{30B15389-1707-4975-B7F7-E2B5F5848ED0}" type="pres">
      <dgm:prSet presAssocID="{4F8A1791-0908-4B46-B5C6-4F4F58BC133A}" presName="parentText" presStyleLbl="node1" presStyleIdx="0" presStyleCnt="1">
        <dgm:presLayoutVars>
          <dgm:chMax val="1"/>
          <dgm:bulletEnabled val="1"/>
        </dgm:presLayoutVars>
      </dgm:prSet>
      <dgm:spPr/>
      <dgm:t>
        <a:bodyPr/>
        <a:lstStyle/>
        <a:p>
          <a:endParaRPr lang="nl-NL"/>
        </a:p>
      </dgm:t>
    </dgm:pt>
    <dgm:pt modelId="{E52D78FE-F498-41F6-95BA-5AF0C08EC4ED}" type="pres">
      <dgm:prSet presAssocID="{4F8A1791-0908-4B46-B5C6-4F4F58BC133A}" presName="descendantText" presStyleLbl="alignAccFollowNode1" presStyleIdx="0" presStyleCnt="1">
        <dgm:presLayoutVars>
          <dgm:bulletEnabled val="1"/>
        </dgm:presLayoutVars>
      </dgm:prSet>
      <dgm:spPr/>
      <dgm:t>
        <a:bodyPr/>
        <a:lstStyle/>
        <a:p>
          <a:endParaRPr lang="nl-NL"/>
        </a:p>
      </dgm:t>
    </dgm:pt>
  </dgm:ptLst>
  <dgm:cxnLst>
    <dgm:cxn modelId="{7B52BE7B-058C-4940-93C4-9BBC8B84F31F}" srcId="{BE9E2CCD-93D1-43B8-AC95-B7D1F7A459A6}" destId="{4F8A1791-0908-4B46-B5C6-4F4F58BC133A}" srcOrd="0" destOrd="0" parTransId="{72A71A2F-EF2B-4FCF-A4BC-8D542C652C25}" sibTransId="{6818EB81-86D1-4047-A20C-5948A9DECC1F}"/>
    <dgm:cxn modelId="{8226A6A1-A9B2-40EA-9565-86D64E289849}" type="presOf" srcId="{4F8A1791-0908-4B46-B5C6-4F4F58BC133A}" destId="{30B15389-1707-4975-B7F7-E2B5F5848ED0}" srcOrd="0" destOrd="0" presId="urn:microsoft.com/office/officeart/2005/8/layout/vList5"/>
    <dgm:cxn modelId="{58902FA0-0645-49B2-B1D8-AB4E646B56A4}" type="presOf" srcId="{9352347B-A4E7-472B-AB39-94201282E9EF}" destId="{E52D78FE-F498-41F6-95BA-5AF0C08EC4ED}" srcOrd="0" destOrd="0" presId="urn:microsoft.com/office/officeart/2005/8/layout/vList5"/>
    <dgm:cxn modelId="{8775FD34-4BE6-470B-A5CC-7EED3D56F465}" srcId="{4F8A1791-0908-4B46-B5C6-4F4F58BC133A}" destId="{9352347B-A4E7-472B-AB39-94201282E9EF}" srcOrd="0" destOrd="0" parTransId="{B96F40C9-53CD-4B0F-BA1E-9F84153628D5}" sibTransId="{35B59BA3-9EF7-4EE8-A5B8-4431B78E3876}"/>
    <dgm:cxn modelId="{61B18739-6EDB-45B4-AE14-67FD4FA34A0B}" type="presOf" srcId="{BE9E2CCD-93D1-43B8-AC95-B7D1F7A459A6}" destId="{94DF8CAA-CE11-4DA0-99FC-52943E984D08}" srcOrd="0" destOrd="0" presId="urn:microsoft.com/office/officeart/2005/8/layout/vList5"/>
    <dgm:cxn modelId="{61BD4BA2-5297-4EB2-B219-608A687F412A}" type="presParOf" srcId="{94DF8CAA-CE11-4DA0-99FC-52943E984D08}" destId="{E5F6FBE6-C1AC-4E94-80BC-F6AF223B8C72}" srcOrd="0" destOrd="0" presId="urn:microsoft.com/office/officeart/2005/8/layout/vList5"/>
    <dgm:cxn modelId="{27993AFA-2C86-4C9F-B0CE-EE6351ED3109}" type="presParOf" srcId="{E5F6FBE6-C1AC-4E94-80BC-F6AF223B8C72}" destId="{30B15389-1707-4975-B7F7-E2B5F5848ED0}" srcOrd="0" destOrd="0" presId="urn:microsoft.com/office/officeart/2005/8/layout/vList5"/>
    <dgm:cxn modelId="{477C9BD6-9412-406B-AFA7-50B463711C17}" type="presParOf" srcId="{E5F6FBE6-C1AC-4E94-80BC-F6AF223B8C72}" destId="{E52D78FE-F498-41F6-95BA-5AF0C08EC4ED}"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E9E2CCD-93D1-43B8-AC95-B7D1F7A459A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nl-NL"/>
        </a:p>
      </dgm:t>
    </dgm:pt>
    <dgm:pt modelId="{A6BFE768-4D1F-411D-A17D-223EE4B280D2}">
      <dgm:prSet phldrT="[Tekst]"/>
      <dgm:spPr>
        <a:solidFill>
          <a:srgbClr val="0070C0"/>
        </a:solidFill>
      </dgm:spPr>
      <dgm:t>
        <a:bodyPr/>
        <a:lstStyle/>
        <a:p>
          <a:pPr>
            <a:buSzTx/>
            <a:buFont typeface="Arial" panose="020B0604020202020204" pitchFamily="34" charset="0"/>
            <a:buNone/>
          </a:pPr>
          <a:r>
            <a:rPr lang="nl-BE" dirty="0"/>
            <a:t>Wiskundige vaardigheden </a:t>
          </a:r>
          <a:endParaRPr lang="nl-NL" dirty="0"/>
        </a:p>
      </dgm:t>
    </dgm:pt>
    <dgm:pt modelId="{471FEA14-4235-45DE-A8AD-0AE23B3AC26E}" type="parTrans" cxnId="{5682B63D-BD31-4347-A702-74818915050D}">
      <dgm:prSet/>
      <dgm:spPr/>
      <dgm:t>
        <a:bodyPr/>
        <a:lstStyle/>
        <a:p>
          <a:endParaRPr lang="nl-NL"/>
        </a:p>
      </dgm:t>
    </dgm:pt>
    <dgm:pt modelId="{2EC88919-F8EE-49AC-AC0B-FD2B77B57AB0}" type="sibTrans" cxnId="{5682B63D-BD31-4347-A702-74818915050D}">
      <dgm:prSet/>
      <dgm:spPr/>
      <dgm:t>
        <a:bodyPr/>
        <a:lstStyle/>
        <a:p>
          <a:endParaRPr lang="nl-NL"/>
        </a:p>
      </dgm:t>
    </dgm:pt>
    <dgm:pt modelId="{FCCC1BE1-1372-4345-AEC6-58D074F00E1B}">
      <dgm:prSet phldrT="[Tekst]"/>
      <dgm:spPr>
        <a:solidFill>
          <a:srgbClr val="00B0F0"/>
        </a:solidFill>
      </dgm:spPr>
      <dgm:t>
        <a:bodyPr/>
        <a:lstStyle/>
        <a:p>
          <a:r>
            <a:rPr lang="nl-BE" dirty="0"/>
            <a:t>Studiehouding</a:t>
          </a:r>
          <a:endParaRPr lang="nl-NL" dirty="0"/>
        </a:p>
      </dgm:t>
    </dgm:pt>
    <dgm:pt modelId="{16DA9A8E-CBA4-454E-A773-BF3E36E69C95}" type="parTrans" cxnId="{40A98F8B-B105-47F2-B8F6-C4149C591047}">
      <dgm:prSet/>
      <dgm:spPr/>
      <dgm:t>
        <a:bodyPr/>
        <a:lstStyle/>
        <a:p>
          <a:endParaRPr lang="nl-NL"/>
        </a:p>
      </dgm:t>
    </dgm:pt>
    <dgm:pt modelId="{0EB66EA6-E45C-49B5-BE26-7F209BA3EF7B}" type="sibTrans" cxnId="{40A98F8B-B105-47F2-B8F6-C4149C591047}">
      <dgm:prSet/>
      <dgm:spPr/>
      <dgm:t>
        <a:bodyPr/>
        <a:lstStyle/>
        <a:p>
          <a:endParaRPr lang="nl-NL"/>
        </a:p>
      </dgm:t>
    </dgm:pt>
    <dgm:pt modelId="{B6E6B4DB-DE10-4380-8484-4335C6E875E3}">
      <dgm:prSet phldrT="[Tekst]"/>
      <dgm:spPr>
        <a:solidFill>
          <a:srgbClr val="00B0F0"/>
        </a:solidFill>
      </dgm:spPr>
      <dgm:t>
        <a:bodyPr/>
        <a:lstStyle/>
        <a:p>
          <a:r>
            <a:rPr lang="nl-BE" dirty="0"/>
            <a:t>Sociale vaardigheden</a:t>
          </a:r>
          <a:endParaRPr lang="nl-NL" dirty="0"/>
        </a:p>
      </dgm:t>
    </dgm:pt>
    <dgm:pt modelId="{D0A9F17F-B8FD-4868-9481-7FF059D76C56}" type="parTrans" cxnId="{1B033E18-B476-4EBF-8C35-809C9F7CFA7F}">
      <dgm:prSet/>
      <dgm:spPr/>
      <dgm:t>
        <a:bodyPr/>
        <a:lstStyle/>
        <a:p>
          <a:endParaRPr lang="nl-NL"/>
        </a:p>
      </dgm:t>
    </dgm:pt>
    <dgm:pt modelId="{9D58DD8C-B63F-40FE-A814-24718CE01EEE}" type="sibTrans" cxnId="{1B033E18-B476-4EBF-8C35-809C9F7CFA7F}">
      <dgm:prSet/>
      <dgm:spPr/>
      <dgm:t>
        <a:bodyPr/>
        <a:lstStyle/>
        <a:p>
          <a:endParaRPr lang="nl-NL"/>
        </a:p>
      </dgm:t>
    </dgm:pt>
    <dgm:pt modelId="{0DF43F7B-4835-447E-9A06-F1D4F146EA79}">
      <dgm:prSet/>
      <dgm:spPr>
        <a:solidFill>
          <a:srgbClr val="0070C0"/>
        </a:solidFill>
      </dgm:spPr>
      <dgm:t>
        <a:bodyPr/>
        <a:lstStyle/>
        <a:p>
          <a:r>
            <a:rPr lang="nl-BE" dirty="0"/>
            <a:t>Taalvaardigheden </a:t>
          </a:r>
        </a:p>
      </dgm:t>
    </dgm:pt>
    <dgm:pt modelId="{F988C2E4-20FD-4340-8F81-486A658219AA}" type="parTrans" cxnId="{CA0B4064-B549-4F2E-9619-42BFEBEB071E}">
      <dgm:prSet/>
      <dgm:spPr/>
      <dgm:t>
        <a:bodyPr/>
        <a:lstStyle/>
        <a:p>
          <a:endParaRPr lang="nl-NL"/>
        </a:p>
      </dgm:t>
    </dgm:pt>
    <dgm:pt modelId="{DEBC62CB-56A6-40CD-AEB5-618924A71167}" type="sibTrans" cxnId="{CA0B4064-B549-4F2E-9619-42BFEBEB071E}">
      <dgm:prSet/>
      <dgm:spPr/>
      <dgm:t>
        <a:bodyPr/>
        <a:lstStyle/>
        <a:p>
          <a:endParaRPr lang="nl-NL"/>
        </a:p>
      </dgm:t>
    </dgm:pt>
    <dgm:pt modelId="{58D870C3-5937-4AEA-A989-BF7D708BB84D}">
      <dgm:prSet/>
      <dgm:spPr>
        <a:solidFill>
          <a:srgbClr val="0070C0"/>
        </a:solidFill>
      </dgm:spPr>
      <dgm:t>
        <a:bodyPr/>
        <a:lstStyle/>
        <a:p>
          <a:r>
            <a:rPr lang="nl-BE" dirty="0"/>
            <a:t>Technische vaardigheden </a:t>
          </a:r>
        </a:p>
      </dgm:t>
    </dgm:pt>
    <dgm:pt modelId="{712851DC-8C9E-4D15-99D7-76F144314110}" type="parTrans" cxnId="{1BA9CD58-613E-4315-BBA1-A9DD7F2FBA36}">
      <dgm:prSet/>
      <dgm:spPr/>
      <dgm:t>
        <a:bodyPr/>
        <a:lstStyle/>
        <a:p>
          <a:endParaRPr lang="nl-NL"/>
        </a:p>
      </dgm:t>
    </dgm:pt>
    <dgm:pt modelId="{8171578E-48A3-49AD-8E94-1215443B35BB}" type="sibTrans" cxnId="{1BA9CD58-613E-4315-BBA1-A9DD7F2FBA36}">
      <dgm:prSet/>
      <dgm:spPr/>
      <dgm:t>
        <a:bodyPr/>
        <a:lstStyle/>
        <a:p>
          <a:endParaRPr lang="nl-NL"/>
        </a:p>
      </dgm:t>
    </dgm:pt>
    <dgm:pt modelId="{4F8A1791-0908-4B46-B5C6-4F4F58BC133A}">
      <dgm:prSet phldrT="[Tekst]"/>
      <dgm:spPr/>
      <dgm:t>
        <a:bodyPr/>
        <a:lstStyle/>
        <a:p>
          <a:pPr>
            <a:buSzTx/>
            <a:buFont typeface="Arial" panose="020B0604020202020204" pitchFamily="34" charset="0"/>
            <a:buNone/>
          </a:pPr>
          <a:r>
            <a:rPr lang="nl-BE" dirty="0"/>
            <a:t>Ondersteuning door ouders</a:t>
          </a:r>
          <a:endParaRPr lang="nl-NL" dirty="0"/>
        </a:p>
      </dgm:t>
    </dgm:pt>
    <dgm:pt modelId="{72A71A2F-EF2B-4FCF-A4BC-8D542C652C25}" type="parTrans" cxnId="{7B52BE7B-058C-4940-93C4-9BBC8B84F31F}">
      <dgm:prSet/>
      <dgm:spPr/>
      <dgm:t>
        <a:bodyPr/>
        <a:lstStyle/>
        <a:p>
          <a:endParaRPr lang="nl-NL"/>
        </a:p>
      </dgm:t>
    </dgm:pt>
    <dgm:pt modelId="{6818EB81-86D1-4047-A20C-5948A9DECC1F}" type="sibTrans" cxnId="{7B52BE7B-058C-4940-93C4-9BBC8B84F31F}">
      <dgm:prSet/>
      <dgm:spPr/>
      <dgm:t>
        <a:bodyPr/>
        <a:lstStyle/>
        <a:p>
          <a:endParaRPr lang="nl-NL"/>
        </a:p>
      </dgm:t>
    </dgm:pt>
    <dgm:pt modelId="{695E26BC-DDF0-4DF5-9492-EA2988EC8420}">
      <dgm:prSet/>
      <dgm:spPr/>
      <dgm:t>
        <a:bodyPr/>
        <a:lstStyle/>
        <a:p>
          <a:r>
            <a:rPr lang="nl-BE" dirty="0"/>
            <a:t>Leerkracht-leerling relatie</a:t>
          </a:r>
        </a:p>
      </dgm:t>
    </dgm:pt>
    <dgm:pt modelId="{9D0F0A76-E44A-4D8B-AD88-08C4CC9463CE}" type="parTrans" cxnId="{38EAEA45-D628-4FB2-A9DE-8C99FA9C1436}">
      <dgm:prSet/>
      <dgm:spPr/>
      <dgm:t>
        <a:bodyPr/>
        <a:lstStyle/>
        <a:p>
          <a:endParaRPr lang="nl-NL"/>
        </a:p>
      </dgm:t>
    </dgm:pt>
    <dgm:pt modelId="{1DFA27E6-A0E7-4319-B1A9-2C7685860B6A}" type="sibTrans" cxnId="{38EAEA45-D628-4FB2-A9DE-8C99FA9C1436}">
      <dgm:prSet/>
      <dgm:spPr/>
      <dgm:t>
        <a:bodyPr/>
        <a:lstStyle/>
        <a:p>
          <a:endParaRPr lang="nl-NL"/>
        </a:p>
      </dgm:t>
    </dgm:pt>
    <dgm:pt modelId="{94DF8CAA-CE11-4DA0-99FC-52943E984D08}" type="pres">
      <dgm:prSet presAssocID="{BE9E2CCD-93D1-43B8-AC95-B7D1F7A459A6}" presName="Name0" presStyleCnt="0">
        <dgm:presLayoutVars>
          <dgm:dir/>
          <dgm:animLvl val="lvl"/>
          <dgm:resizeHandles val="exact"/>
        </dgm:presLayoutVars>
      </dgm:prSet>
      <dgm:spPr/>
      <dgm:t>
        <a:bodyPr/>
        <a:lstStyle/>
        <a:p>
          <a:endParaRPr lang="nl-NL"/>
        </a:p>
      </dgm:t>
    </dgm:pt>
    <dgm:pt modelId="{AAC6DC5F-A5F8-48C1-A13B-89912EFA20E0}" type="pres">
      <dgm:prSet presAssocID="{A6BFE768-4D1F-411D-A17D-223EE4B280D2}" presName="linNode" presStyleCnt="0"/>
      <dgm:spPr/>
    </dgm:pt>
    <dgm:pt modelId="{0992390B-ABFA-48DC-91C6-6F1529CF76EB}" type="pres">
      <dgm:prSet presAssocID="{A6BFE768-4D1F-411D-A17D-223EE4B280D2}" presName="parentText" presStyleLbl="node1" presStyleIdx="0" presStyleCnt="7" custScaleX="196897">
        <dgm:presLayoutVars>
          <dgm:chMax val="1"/>
          <dgm:bulletEnabled val="1"/>
        </dgm:presLayoutVars>
      </dgm:prSet>
      <dgm:spPr/>
      <dgm:t>
        <a:bodyPr/>
        <a:lstStyle/>
        <a:p>
          <a:endParaRPr lang="nl-NL"/>
        </a:p>
      </dgm:t>
    </dgm:pt>
    <dgm:pt modelId="{04683F08-5A36-4DFE-B012-37AA6E8690CD}" type="pres">
      <dgm:prSet presAssocID="{2EC88919-F8EE-49AC-AC0B-FD2B77B57AB0}" presName="sp" presStyleCnt="0"/>
      <dgm:spPr/>
    </dgm:pt>
    <dgm:pt modelId="{60C77420-8F8D-4245-AB43-4C9E3990C75C}" type="pres">
      <dgm:prSet presAssocID="{0DF43F7B-4835-447E-9A06-F1D4F146EA79}" presName="linNode" presStyleCnt="0"/>
      <dgm:spPr/>
    </dgm:pt>
    <dgm:pt modelId="{67E5CBC9-BD45-47A7-AA13-24CA6F9208E8}" type="pres">
      <dgm:prSet presAssocID="{0DF43F7B-4835-447E-9A06-F1D4F146EA79}" presName="parentText" presStyleLbl="node1" presStyleIdx="1" presStyleCnt="7" custScaleX="196897">
        <dgm:presLayoutVars>
          <dgm:chMax val="1"/>
          <dgm:bulletEnabled val="1"/>
        </dgm:presLayoutVars>
      </dgm:prSet>
      <dgm:spPr/>
      <dgm:t>
        <a:bodyPr/>
        <a:lstStyle/>
        <a:p>
          <a:endParaRPr lang="nl-NL"/>
        </a:p>
      </dgm:t>
    </dgm:pt>
    <dgm:pt modelId="{BEE02213-8993-4BF3-A894-5AE2E0FFEB1E}" type="pres">
      <dgm:prSet presAssocID="{DEBC62CB-56A6-40CD-AEB5-618924A71167}" presName="sp" presStyleCnt="0"/>
      <dgm:spPr/>
    </dgm:pt>
    <dgm:pt modelId="{572C0142-2204-45C7-B109-307F93C396C3}" type="pres">
      <dgm:prSet presAssocID="{58D870C3-5937-4AEA-A989-BF7D708BB84D}" presName="linNode" presStyleCnt="0"/>
      <dgm:spPr/>
    </dgm:pt>
    <dgm:pt modelId="{0AFE20BE-DCA8-4AD8-A5B6-60A968162EC9}" type="pres">
      <dgm:prSet presAssocID="{58D870C3-5937-4AEA-A989-BF7D708BB84D}" presName="parentText" presStyleLbl="node1" presStyleIdx="2" presStyleCnt="7" custScaleX="196897">
        <dgm:presLayoutVars>
          <dgm:chMax val="1"/>
          <dgm:bulletEnabled val="1"/>
        </dgm:presLayoutVars>
      </dgm:prSet>
      <dgm:spPr/>
      <dgm:t>
        <a:bodyPr/>
        <a:lstStyle/>
        <a:p>
          <a:endParaRPr lang="nl-NL"/>
        </a:p>
      </dgm:t>
    </dgm:pt>
    <dgm:pt modelId="{4A86F746-1C10-4D4A-AF43-35444C560126}" type="pres">
      <dgm:prSet presAssocID="{8171578E-48A3-49AD-8E94-1215443B35BB}" presName="sp" presStyleCnt="0"/>
      <dgm:spPr/>
    </dgm:pt>
    <dgm:pt modelId="{5664EC93-BFDA-493C-A995-FBCB7571B71E}" type="pres">
      <dgm:prSet presAssocID="{FCCC1BE1-1372-4345-AEC6-58D074F00E1B}" presName="linNode" presStyleCnt="0"/>
      <dgm:spPr/>
    </dgm:pt>
    <dgm:pt modelId="{931B5121-8D92-454A-95C5-6187EDCC002C}" type="pres">
      <dgm:prSet presAssocID="{FCCC1BE1-1372-4345-AEC6-58D074F00E1B}" presName="parentText" presStyleLbl="node1" presStyleIdx="3" presStyleCnt="7" custScaleX="196897">
        <dgm:presLayoutVars>
          <dgm:chMax val="1"/>
          <dgm:bulletEnabled val="1"/>
        </dgm:presLayoutVars>
      </dgm:prSet>
      <dgm:spPr/>
      <dgm:t>
        <a:bodyPr/>
        <a:lstStyle/>
        <a:p>
          <a:endParaRPr lang="nl-NL"/>
        </a:p>
      </dgm:t>
    </dgm:pt>
    <dgm:pt modelId="{48B187BB-2246-46B4-9AC9-00C5462D5F45}" type="pres">
      <dgm:prSet presAssocID="{0EB66EA6-E45C-49B5-BE26-7F209BA3EF7B}" presName="sp" presStyleCnt="0"/>
      <dgm:spPr/>
    </dgm:pt>
    <dgm:pt modelId="{4BD338F5-8157-460F-9265-2BD2B84E3653}" type="pres">
      <dgm:prSet presAssocID="{B6E6B4DB-DE10-4380-8484-4335C6E875E3}" presName="linNode" presStyleCnt="0"/>
      <dgm:spPr/>
    </dgm:pt>
    <dgm:pt modelId="{08283A75-975F-4BCE-855A-15CF4A54C87D}" type="pres">
      <dgm:prSet presAssocID="{B6E6B4DB-DE10-4380-8484-4335C6E875E3}" presName="parentText" presStyleLbl="node1" presStyleIdx="4" presStyleCnt="7" custScaleX="196897">
        <dgm:presLayoutVars>
          <dgm:chMax val="1"/>
          <dgm:bulletEnabled val="1"/>
        </dgm:presLayoutVars>
      </dgm:prSet>
      <dgm:spPr/>
      <dgm:t>
        <a:bodyPr/>
        <a:lstStyle/>
        <a:p>
          <a:endParaRPr lang="nl-NL"/>
        </a:p>
      </dgm:t>
    </dgm:pt>
    <dgm:pt modelId="{028E8DA4-0DA9-4BE8-BA55-AC870CD64FB1}" type="pres">
      <dgm:prSet presAssocID="{9D58DD8C-B63F-40FE-A814-24718CE01EEE}" presName="sp" presStyleCnt="0"/>
      <dgm:spPr/>
    </dgm:pt>
    <dgm:pt modelId="{E5F6FBE6-C1AC-4E94-80BC-F6AF223B8C72}" type="pres">
      <dgm:prSet presAssocID="{4F8A1791-0908-4B46-B5C6-4F4F58BC133A}" presName="linNode" presStyleCnt="0"/>
      <dgm:spPr/>
    </dgm:pt>
    <dgm:pt modelId="{30B15389-1707-4975-B7F7-E2B5F5848ED0}" type="pres">
      <dgm:prSet presAssocID="{4F8A1791-0908-4B46-B5C6-4F4F58BC133A}" presName="parentText" presStyleLbl="node1" presStyleIdx="5" presStyleCnt="7" custScaleX="196897">
        <dgm:presLayoutVars>
          <dgm:chMax val="1"/>
          <dgm:bulletEnabled val="1"/>
        </dgm:presLayoutVars>
      </dgm:prSet>
      <dgm:spPr/>
      <dgm:t>
        <a:bodyPr/>
        <a:lstStyle/>
        <a:p>
          <a:endParaRPr lang="nl-NL"/>
        </a:p>
      </dgm:t>
    </dgm:pt>
    <dgm:pt modelId="{13A0C5DB-D3AC-4DF5-BF10-059184749142}" type="pres">
      <dgm:prSet presAssocID="{6818EB81-86D1-4047-A20C-5948A9DECC1F}" presName="sp" presStyleCnt="0"/>
      <dgm:spPr/>
    </dgm:pt>
    <dgm:pt modelId="{59A65735-A779-481F-BE5F-FF64AB6C676D}" type="pres">
      <dgm:prSet presAssocID="{695E26BC-DDF0-4DF5-9492-EA2988EC8420}" presName="linNode" presStyleCnt="0"/>
      <dgm:spPr/>
    </dgm:pt>
    <dgm:pt modelId="{07F82970-6EAE-4C1B-87E5-E7E91AE95D83}" type="pres">
      <dgm:prSet presAssocID="{695E26BC-DDF0-4DF5-9492-EA2988EC8420}" presName="parentText" presStyleLbl="node1" presStyleIdx="6" presStyleCnt="7" custScaleX="196897">
        <dgm:presLayoutVars>
          <dgm:chMax val="1"/>
          <dgm:bulletEnabled val="1"/>
        </dgm:presLayoutVars>
      </dgm:prSet>
      <dgm:spPr/>
      <dgm:t>
        <a:bodyPr/>
        <a:lstStyle/>
        <a:p>
          <a:endParaRPr lang="nl-NL"/>
        </a:p>
      </dgm:t>
    </dgm:pt>
  </dgm:ptLst>
  <dgm:cxnLst>
    <dgm:cxn modelId="{5682B63D-BD31-4347-A702-74818915050D}" srcId="{BE9E2CCD-93D1-43B8-AC95-B7D1F7A459A6}" destId="{A6BFE768-4D1F-411D-A17D-223EE4B280D2}" srcOrd="0" destOrd="0" parTransId="{471FEA14-4235-45DE-A8AD-0AE23B3AC26E}" sibTransId="{2EC88919-F8EE-49AC-AC0B-FD2B77B57AB0}"/>
    <dgm:cxn modelId="{38EAEA45-D628-4FB2-A9DE-8C99FA9C1436}" srcId="{BE9E2CCD-93D1-43B8-AC95-B7D1F7A459A6}" destId="{695E26BC-DDF0-4DF5-9492-EA2988EC8420}" srcOrd="6" destOrd="0" parTransId="{9D0F0A76-E44A-4D8B-AD88-08C4CC9463CE}" sibTransId="{1DFA27E6-A0E7-4319-B1A9-2C7685860B6A}"/>
    <dgm:cxn modelId="{7AF1DD1C-4C83-49F4-94D8-63039C9751E8}" type="presOf" srcId="{BE9E2CCD-93D1-43B8-AC95-B7D1F7A459A6}" destId="{94DF8CAA-CE11-4DA0-99FC-52943E984D08}" srcOrd="0" destOrd="0" presId="urn:microsoft.com/office/officeart/2005/8/layout/vList5"/>
    <dgm:cxn modelId="{93493F9D-8032-4411-8112-A09AC1AFAECF}" type="presOf" srcId="{A6BFE768-4D1F-411D-A17D-223EE4B280D2}" destId="{0992390B-ABFA-48DC-91C6-6F1529CF76EB}" srcOrd="0" destOrd="0" presId="urn:microsoft.com/office/officeart/2005/8/layout/vList5"/>
    <dgm:cxn modelId="{1BA9CD58-613E-4315-BBA1-A9DD7F2FBA36}" srcId="{BE9E2CCD-93D1-43B8-AC95-B7D1F7A459A6}" destId="{58D870C3-5937-4AEA-A989-BF7D708BB84D}" srcOrd="2" destOrd="0" parTransId="{712851DC-8C9E-4D15-99D7-76F144314110}" sibTransId="{8171578E-48A3-49AD-8E94-1215443B35BB}"/>
    <dgm:cxn modelId="{40A98F8B-B105-47F2-B8F6-C4149C591047}" srcId="{BE9E2CCD-93D1-43B8-AC95-B7D1F7A459A6}" destId="{FCCC1BE1-1372-4345-AEC6-58D074F00E1B}" srcOrd="3" destOrd="0" parTransId="{16DA9A8E-CBA4-454E-A773-BF3E36E69C95}" sibTransId="{0EB66EA6-E45C-49B5-BE26-7F209BA3EF7B}"/>
    <dgm:cxn modelId="{16B602A1-5E0E-40E5-85CC-4B045C8ACF40}" type="presOf" srcId="{FCCC1BE1-1372-4345-AEC6-58D074F00E1B}" destId="{931B5121-8D92-454A-95C5-6187EDCC002C}" srcOrd="0" destOrd="0" presId="urn:microsoft.com/office/officeart/2005/8/layout/vList5"/>
    <dgm:cxn modelId="{24A84A81-E7B1-459A-A6CC-F93010486BD2}" type="presOf" srcId="{4F8A1791-0908-4B46-B5C6-4F4F58BC133A}" destId="{30B15389-1707-4975-B7F7-E2B5F5848ED0}" srcOrd="0" destOrd="0" presId="urn:microsoft.com/office/officeart/2005/8/layout/vList5"/>
    <dgm:cxn modelId="{92E06218-2E8E-410E-986B-D67FCB7EF48F}" type="presOf" srcId="{58D870C3-5937-4AEA-A989-BF7D708BB84D}" destId="{0AFE20BE-DCA8-4AD8-A5B6-60A968162EC9}" srcOrd="0" destOrd="0" presId="urn:microsoft.com/office/officeart/2005/8/layout/vList5"/>
    <dgm:cxn modelId="{7B52BE7B-058C-4940-93C4-9BBC8B84F31F}" srcId="{BE9E2CCD-93D1-43B8-AC95-B7D1F7A459A6}" destId="{4F8A1791-0908-4B46-B5C6-4F4F58BC133A}" srcOrd="5" destOrd="0" parTransId="{72A71A2F-EF2B-4FCF-A4BC-8D542C652C25}" sibTransId="{6818EB81-86D1-4047-A20C-5948A9DECC1F}"/>
    <dgm:cxn modelId="{F83A3932-2035-456B-B773-6187AE49681A}" type="presOf" srcId="{B6E6B4DB-DE10-4380-8484-4335C6E875E3}" destId="{08283A75-975F-4BCE-855A-15CF4A54C87D}" srcOrd="0" destOrd="0" presId="urn:microsoft.com/office/officeart/2005/8/layout/vList5"/>
    <dgm:cxn modelId="{CA0B4064-B549-4F2E-9619-42BFEBEB071E}" srcId="{BE9E2CCD-93D1-43B8-AC95-B7D1F7A459A6}" destId="{0DF43F7B-4835-447E-9A06-F1D4F146EA79}" srcOrd="1" destOrd="0" parTransId="{F988C2E4-20FD-4340-8F81-486A658219AA}" sibTransId="{DEBC62CB-56A6-40CD-AEB5-618924A71167}"/>
    <dgm:cxn modelId="{88916CF7-D3BC-4B41-842F-7EB7415FAFE1}" type="presOf" srcId="{0DF43F7B-4835-447E-9A06-F1D4F146EA79}" destId="{67E5CBC9-BD45-47A7-AA13-24CA6F9208E8}" srcOrd="0" destOrd="0" presId="urn:microsoft.com/office/officeart/2005/8/layout/vList5"/>
    <dgm:cxn modelId="{1B033E18-B476-4EBF-8C35-809C9F7CFA7F}" srcId="{BE9E2CCD-93D1-43B8-AC95-B7D1F7A459A6}" destId="{B6E6B4DB-DE10-4380-8484-4335C6E875E3}" srcOrd="4" destOrd="0" parTransId="{D0A9F17F-B8FD-4868-9481-7FF059D76C56}" sibTransId="{9D58DD8C-B63F-40FE-A814-24718CE01EEE}"/>
    <dgm:cxn modelId="{9744332F-0E19-44DE-981E-403DB0755868}" type="presOf" srcId="{695E26BC-DDF0-4DF5-9492-EA2988EC8420}" destId="{07F82970-6EAE-4C1B-87E5-E7E91AE95D83}" srcOrd="0" destOrd="0" presId="urn:microsoft.com/office/officeart/2005/8/layout/vList5"/>
    <dgm:cxn modelId="{50B70FDF-EEA0-47B8-BF13-9488D4A9B04D}" type="presParOf" srcId="{94DF8CAA-CE11-4DA0-99FC-52943E984D08}" destId="{AAC6DC5F-A5F8-48C1-A13B-89912EFA20E0}" srcOrd="0" destOrd="0" presId="urn:microsoft.com/office/officeart/2005/8/layout/vList5"/>
    <dgm:cxn modelId="{F1BD30C0-F27F-478C-835B-B02C94813923}" type="presParOf" srcId="{AAC6DC5F-A5F8-48C1-A13B-89912EFA20E0}" destId="{0992390B-ABFA-48DC-91C6-6F1529CF76EB}" srcOrd="0" destOrd="0" presId="urn:microsoft.com/office/officeart/2005/8/layout/vList5"/>
    <dgm:cxn modelId="{B888FB40-E425-49F2-86ED-7C0216B526E4}" type="presParOf" srcId="{94DF8CAA-CE11-4DA0-99FC-52943E984D08}" destId="{04683F08-5A36-4DFE-B012-37AA6E8690CD}" srcOrd="1" destOrd="0" presId="urn:microsoft.com/office/officeart/2005/8/layout/vList5"/>
    <dgm:cxn modelId="{4532915C-5DE3-404F-B73E-5F2D838090CE}" type="presParOf" srcId="{94DF8CAA-CE11-4DA0-99FC-52943E984D08}" destId="{60C77420-8F8D-4245-AB43-4C9E3990C75C}" srcOrd="2" destOrd="0" presId="urn:microsoft.com/office/officeart/2005/8/layout/vList5"/>
    <dgm:cxn modelId="{B903DD28-CC9E-4EA3-ACF4-874E0D1C3CEB}" type="presParOf" srcId="{60C77420-8F8D-4245-AB43-4C9E3990C75C}" destId="{67E5CBC9-BD45-47A7-AA13-24CA6F9208E8}" srcOrd="0" destOrd="0" presId="urn:microsoft.com/office/officeart/2005/8/layout/vList5"/>
    <dgm:cxn modelId="{F5CE523E-9DB0-40E3-8C14-F4AFC2028540}" type="presParOf" srcId="{94DF8CAA-CE11-4DA0-99FC-52943E984D08}" destId="{BEE02213-8993-4BF3-A894-5AE2E0FFEB1E}" srcOrd="3" destOrd="0" presId="urn:microsoft.com/office/officeart/2005/8/layout/vList5"/>
    <dgm:cxn modelId="{A6B12AA7-3D6B-4DFB-8D87-12C92E6162EF}" type="presParOf" srcId="{94DF8CAA-CE11-4DA0-99FC-52943E984D08}" destId="{572C0142-2204-45C7-B109-307F93C396C3}" srcOrd="4" destOrd="0" presId="urn:microsoft.com/office/officeart/2005/8/layout/vList5"/>
    <dgm:cxn modelId="{0D232EC5-A690-459E-BBDD-6B87CDEBA6F3}" type="presParOf" srcId="{572C0142-2204-45C7-B109-307F93C396C3}" destId="{0AFE20BE-DCA8-4AD8-A5B6-60A968162EC9}" srcOrd="0" destOrd="0" presId="urn:microsoft.com/office/officeart/2005/8/layout/vList5"/>
    <dgm:cxn modelId="{B41BFBD8-0D95-4E9D-A430-9EDDD8417DD1}" type="presParOf" srcId="{94DF8CAA-CE11-4DA0-99FC-52943E984D08}" destId="{4A86F746-1C10-4D4A-AF43-35444C560126}" srcOrd="5" destOrd="0" presId="urn:microsoft.com/office/officeart/2005/8/layout/vList5"/>
    <dgm:cxn modelId="{D890286C-7B26-491F-A0DD-348764B94CF3}" type="presParOf" srcId="{94DF8CAA-CE11-4DA0-99FC-52943E984D08}" destId="{5664EC93-BFDA-493C-A995-FBCB7571B71E}" srcOrd="6" destOrd="0" presId="urn:microsoft.com/office/officeart/2005/8/layout/vList5"/>
    <dgm:cxn modelId="{43A61A5E-B6EE-4C24-90BC-B5D41127B749}" type="presParOf" srcId="{5664EC93-BFDA-493C-A995-FBCB7571B71E}" destId="{931B5121-8D92-454A-95C5-6187EDCC002C}" srcOrd="0" destOrd="0" presId="urn:microsoft.com/office/officeart/2005/8/layout/vList5"/>
    <dgm:cxn modelId="{80B67E1E-F7EA-4284-A5F6-768C78111AE4}" type="presParOf" srcId="{94DF8CAA-CE11-4DA0-99FC-52943E984D08}" destId="{48B187BB-2246-46B4-9AC9-00C5462D5F45}" srcOrd="7" destOrd="0" presId="urn:microsoft.com/office/officeart/2005/8/layout/vList5"/>
    <dgm:cxn modelId="{D70A15A9-6893-4F45-9EB8-BFCEDB9C2D0B}" type="presParOf" srcId="{94DF8CAA-CE11-4DA0-99FC-52943E984D08}" destId="{4BD338F5-8157-460F-9265-2BD2B84E3653}" srcOrd="8" destOrd="0" presId="urn:microsoft.com/office/officeart/2005/8/layout/vList5"/>
    <dgm:cxn modelId="{CDB67A23-711A-438C-B636-9A4CD353FE40}" type="presParOf" srcId="{4BD338F5-8157-460F-9265-2BD2B84E3653}" destId="{08283A75-975F-4BCE-855A-15CF4A54C87D}" srcOrd="0" destOrd="0" presId="urn:microsoft.com/office/officeart/2005/8/layout/vList5"/>
    <dgm:cxn modelId="{BD7484EB-CCD2-4432-A46F-449E8F558407}" type="presParOf" srcId="{94DF8CAA-CE11-4DA0-99FC-52943E984D08}" destId="{028E8DA4-0DA9-4BE8-BA55-AC870CD64FB1}" srcOrd="9" destOrd="0" presId="urn:microsoft.com/office/officeart/2005/8/layout/vList5"/>
    <dgm:cxn modelId="{84BEA88C-2936-4DFE-8E70-EF601E782D8B}" type="presParOf" srcId="{94DF8CAA-CE11-4DA0-99FC-52943E984D08}" destId="{E5F6FBE6-C1AC-4E94-80BC-F6AF223B8C72}" srcOrd="10" destOrd="0" presId="urn:microsoft.com/office/officeart/2005/8/layout/vList5"/>
    <dgm:cxn modelId="{4F518041-5CF3-4B4C-9C23-A6A73E33C83E}" type="presParOf" srcId="{E5F6FBE6-C1AC-4E94-80BC-F6AF223B8C72}" destId="{30B15389-1707-4975-B7F7-E2B5F5848ED0}" srcOrd="0" destOrd="0" presId="urn:microsoft.com/office/officeart/2005/8/layout/vList5"/>
    <dgm:cxn modelId="{BC25F092-3312-4782-8E08-1289EB5CD064}" type="presParOf" srcId="{94DF8CAA-CE11-4DA0-99FC-52943E984D08}" destId="{13A0C5DB-D3AC-4DF5-BF10-059184749142}" srcOrd="11" destOrd="0" presId="urn:microsoft.com/office/officeart/2005/8/layout/vList5"/>
    <dgm:cxn modelId="{4F7A8502-AB85-4700-9321-9B8861948D78}" type="presParOf" srcId="{94DF8CAA-CE11-4DA0-99FC-52943E984D08}" destId="{59A65735-A779-481F-BE5F-FF64AB6C676D}" srcOrd="12" destOrd="0" presId="urn:microsoft.com/office/officeart/2005/8/layout/vList5"/>
    <dgm:cxn modelId="{9CBB6E67-5A62-4E33-BF6E-3ED66EA613BE}" type="presParOf" srcId="{59A65735-A779-481F-BE5F-FF64AB6C676D}" destId="{07F82970-6EAE-4C1B-87E5-E7E91AE95D83}"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E9E2CCD-93D1-43B8-AC95-B7D1F7A459A6}" type="doc">
      <dgm:prSet loTypeId="urn:microsoft.com/office/officeart/2005/8/layout/vList5" loCatId="list" qsTypeId="urn:microsoft.com/office/officeart/2005/8/quickstyle/simple1" qsCatId="simple" csTypeId="urn:microsoft.com/office/officeart/2005/8/colors/accent0_2" csCatId="mainScheme" phldr="1"/>
      <dgm:spPr/>
      <dgm:t>
        <a:bodyPr/>
        <a:lstStyle/>
        <a:p>
          <a:endParaRPr lang="nl-NL"/>
        </a:p>
      </dgm:t>
    </dgm:pt>
    <dgm:pt modelId="{E80E2E00-9DBA-44D9-B956-1316AEC2C706}">
      <dgm:prSet phldrT="[Tekst]"/>
      <dgm:spPr/>
      <dgm:t>
        <a:bodyPr/>
        <a:lstStyle/>
        <a:p>
          <a:r>
            <a:rPr lang="nl-BE" dirty="0">
              <a:solidFill>
                <a:schemeClr val="tx1"/>
              </a:solidFill>
            </a:rPr>
            <a:t>Sociale achtergrond of SES</a:t>
          </a:r>
          <a:endParaRPr lang="nl-NL" dirty="0">
            <a:solidFill>
              <a:schemeClr val="tx1"/>
            </a:solidFill>
          </a:endParaRPr>
        </a:p>
      </dgm:t>
    </dgm:pt>
    <dgm:pt modelId="{1E37DA34-9549-4EC4-B446-E8A2B2DF01CE}" type="parTrans" cxnId="{6413B13E-EB69-41B3-B6BF-14844F9D5557}">
      <dgm:prSet/>
      <dgm:spPr/>
      <dgm:t>
        <a:bodyPr/>
        <a:lstStyle/>
        <a:p>
          <a:endParaRPr lang="nl-NL"/>
        </a:p>
      </dgm:t>
    </dgm:pt>
    <dgm:pt modelId="{4249D48E-34D3-4AB2-8C5F-B3AAD9621C50}" type="sibTrans" cxnId="{6413B13E-EB69-41B3-B6BF-14844F9D5557}">
      <dgm:prSet/>
      <dgm:spPr/>
      <dgm:t>
        <a:bodyPr/>
        <a:lstStyle/>
        <a:p>
          <a:endParaRPr lang="nl-NL"/>
        </a:p>
      </dgm:t>
    </dgm:pt>
    <dgm:pt modelId="{8975A281-85AA-42AD-B9E4-2A9848071FF5}">
      <dgm:prSet/>
      <dgm:spPr/>
      <dgm:t>
        <a:bodyPr/>
        <a:lstStyle/>
        <a:p>
          <a:r>
            <a:rPr lang="nl-BE" dirty="0">
              <a:solidFill>
                <a:schemeClr val="tx1"/>
              </a:solidFill>
            </a:rPr>
            <a:t>Etnische achtergrond</a:t>
          </a:r>
          <a:endParaRPr lang="nl-BE" strike="sngStrike" dirty="0">
            <a:solidFill>
              <a:schemeClr val="tx1"/>
            </a:solidFill>
          </a:endParaRPr>
        </a:p>
      </dgm:t>
    </dgm:pt>
    <dgm:pt modelId="{B378678C-5597-4BE9-A01B-28E0A4FABC82}" type="sibTrans" cxnId="{791795D9-CB73-4D77-9442-D9644DECE405}">
      <dgm:prSet/>
      <dgm:spPr/>
      <dgm:t>
        <a:bodyPr/>
        <a:lstStyle/>
        <a:p>
          <a:endParaRPr lang="nl-NL"/>
        </a:p>
      </dgm:t>
    </dgm:pt>
    <dgm:pt modelId="{6AB0F7CB-9880-4B0A-88BC-2932A33F53D2}" type="parTrans" cxnId="{791795D9-CB73-4D77-9442-D9644DECE405}">
      <dgm:prSet/>
      <dgm:spPr/>
      <dgm:t>
        <a:bodyPr/>
        <a:lstStyle/>
        <a:p>
          <a:endParaRPr lang="nl-NL"/>
        </a:p>
      </dgm:t>
    </dgm:pt>
    <dgm:pt modelId="{D5CD44EA-AA4C-4714-989F-1A4269D9E5BE}">
      <dgm:prSet/>
      <dgm:spPr/>
      <dgm:t>
        <a:bodyPr/>
        <a:lstStyle/>
        <a:p>
          <a:r>
            <a:rPr lang="nl-BE" dirty="0">
              <a:solidFill>
                <a:schemeClr val="tx1"/>
              </a:solidFill>
            </a:rPr>
            <a:t>Gender</a:t>
          </a:r>
        </a:p>
      </dgm:t>
    </dgm:pt>
    <dgm:pt modelId="{E6AE86B1-8A59-4CFE-AE64-90338E33D602}" type="sibTrans" cxnId="{417F8D2E-8B5B-4E6B-997A-6F51D4741AA8}">
      <dgm:prSet/>
      <dgm:spPr/>
      <dgm:t>
        <a:bodyPr/>
        <a:lstStyle/>
        <a:p>
          <a:endParaRPr lang="nl-NL"/>
        </a:p>
      </dgm:t>
    </dgm:pt>
    <dgm:pt modelId="{AFF3F0ED-0C84-4568-8AE5-BD4F171246EC}" type="parTrans" cxnId="{417F8D2E-8B5B-4E6B-997A-6F51D4741AA8}">
      <dgm:prSet/>
      <dgm:spPr/>
      <dgm:t>
        <a:bodyPr/>
        <a:lstStyle/>
        <a:p>
          <a:endParaRPr lang="nl-NL"/>
        </a:p>
      </dgm:t>
    </dgm:pt>
    <dgm:pt modelId="{C2B41B0F-D9B5-4592-AED9-20D0DAF21D47}" type="pres">
      <dgm:prSet presAssocID="{BE9E2CCD-93D1-43B8-AC95-B7D1F7A459A6}" presName="Name0" presStyleCnt="0">
        <dgm:presLayoutVars>
          <dgm:dir/>
          <dgm:animLvl val="lvl"/>
          <dgm:resizeHandles val="exact"/>
        </dgm:presLayoutVars>
      </dgm:prSet>
      <dgm:spPr/>
      <dgm:t>
        <a:bodyPr/>
        <a:lstStyle/>
        <a:p>
          <a:endParaRPr lang="nl-NL"/>
        </a:p>
      </dgm:t>
    </dgm:pt>
    <dgm:pt modelId="{BDD90890-7106-4985-BD6A-05867BE5DA93}" type="pres">
      <dgm:prSet presAssocID="{E80E2E00-9DBA-44D9-B956-1316AEC2C706}" presName="linNode" presStyleCnt="0"/>
      <dgm:spPr/>
      <dgm:t>
        <a:bodyPr/>
        <a:lstStyle/>
        <a:p>
          <a:endParaRPr lang="nl-NL"/>
        </a:p>
      </dgm:t>
    </dgm:pt>
    <dgm:pt modelId="{D284B3A3-8CD8-4C82-B79C-E958150B25C0}" type="pres">
      <dgm:prSet presAssocID="{E80E2E00-9DBA-44D9-B956-1316AEC2C706}" presName="parentText" presStyleLbl="node1" presStyleIdx="0" presStyleCnt="3" custScaleX="150358" custScaleY="81960">
        <dgm:presLayoutVars>
          <dgm:chMax val="1"/>
          <dgm:bulletEnabled val="1"/>
        </dgm:presLayoutVars>
      </dgm:prSet>
      <dgm:spPr/>
      <dgm:t>
        <a:bodyPr/>
        <a:lstStyle/>
        <a:p>
          <a:endParaRPr lang="nl-NL"/>
        </a:p>
      </dgm:t>
    </dgm:pt>
    <dgm:pt modelId="{7391657E-EBAD-40E8-AA6B-426477851D03}" type="pres">
      <dgm:prSet presAssocID="{4249D48E-34D3-4AB2-8C5F-B3AAD9621C50}" presName="sp" presStyleCnt="0"/>
      <dgm:spPr/>
      <dgm:t>
        <a:bodyPr/>
        <a:lstStyle/>
        <a:p>
          <a:endParaRPr lang="nl-NL"/>
        </a:p>
      </dgm:t>
    </dgm:pt>
    <dgm:pt modelId="{C5CA3084-C4E9-4718-80ED-B8884ACA851D}" type="pres">
      <dgm:prSet presAssocID="{8975A281-85AA-42AD-B9E4-2A9848071FF5}" presName="linNode" presStyleCnt="0"/>
      <dgm:spPr/>
      <dgm:t>
        <a:bodyPr/>
        <a:lstStyle/>
        <a:p>
          <a:endParaRPr lang="nl-NL"/>
        </a:p>
      </dgm:t>
    </dgm:pt>
    <dgm:pt modelId="{0683BA66-66C8-4224-873D-A1349619D586}" type="pres">
      <dgm:prSet presAssocID="{8975A281-85AA-42AD-B9E4-2A9848071FF5}" presName="parentText" presStyleLbl="node1" presStyleIdx="1" presStyleCnt="3" custScaleX="150358" custScaleY="67209">
        <dgm:presLayoutVars>
          <dgm:chMax val="1"/>
          <dgm:bulletEnabled val="1"/>
        </dgm:presLayoutVars>
      </dgm:prSet>
      <dgm:spPr/>
      <dgm:t>
        <a:bodyPr/>
        <a:lstStyle/>
        <a:p>
          <a:endParaRPr lang="nl-NL"/>
        </a:p>
      </dgm:t>
    </dgm:pt>
    <dgm:pt modelId="{68F9470C-CBC3-4BB7-B877-8217B9755972}" type="pres">
      <dgm:prSet presAssocID="{B378678C-5597-4BE9-A01B-28E0A4FABC82}" presName="sp" presStyleCnt="0"/>
      <dgm:spPr/>
      <dgm:t>
        <a:bodyPr/>
        <a:lstStyle/>
        <a:p>
          <a:endParaRPr lang="nl-NL"/>
        </a:p>
      </dgm:t>
    </dgm:pt>
    <dgm:pt modelId="{503D9EB8-44AC-44BF-B653-9A2A9D1A70AA}" type="pres">
      <dgm:prSet presAssocID="{D5CD44EA-AA4C-4714-989F-1A4269D9E5BE}" presName="linNode" presStyleCnt="0"/>
      <dgm:spPr/>
      <dgm:t>
        <a:bodyPr/>
        <a:lstStyle/>
        <a:p>
          <a:endParaRPr lang="nl-NL"/>
        </a:p>
      </dgm:t>
    </dgm:pt>
    <dgm:pt modelId="{82BFD2D7-3C2B-43EF-B335-E6D15CB9F051}" type="pres">
      <dgm:prSet presAssocID="{D5CD44EA-AA4C-4714-989F-1A4269D9E5BE}" presName="parentText" presStyleLbl="node1" presStyleIdx="2" presStyleCnt="3" custScaleX="150357" custScaleY="85033">
        <dgm:presLayoutVars>
          <dgm:chMax val="1"/>
          <dgm:bulletEnabled val="1"/>
        </dgm:presLayoutVars>
      </dgm:prSet>
      <dgm:spPr/>
      <dgm:t>
        <a:bodyPr/>
        <a:lstStyle/>
        <a:p>
          <a:endParaRPr lang="nl-NL"/>
        </a:p>
      </dgm:t>
    </dgm:pt>
  </dgm:ptLst>
  <dgm:cxnLst>
    <dgm:cxn modelId="{417F8D2E-8B5B-4E6B-997A-6F51D4741AA8}" srcId="{BE9E2CCD-93D1-43B8-AC95-B7D1F7A459A6}" destId="{D5CD44EA-AA4C-4714-989F-1A4269D9E5BE}" srcOrd="2" destOrd="0" parTransId="{AFF3F0ED-0C84-4568-8AE5-BD4F171246EC}" sibTransId="{E6AE86B1-8A59-4CFE-AE64-90338E33D602}"/>
    <dgm:cxn modelId="{6413B13E-EB69-41B3-B6BF-14844F9D5557}" srcId="{BE9E2CCD-93D1-43B8-AC95-B7D1F7A459A6}" destId="{E80E2E00-9DBA-44D9-B956-1316AEC2C706}" srcOrd="0" destOrd="0" parTransId="{1E37DA34-9549-4EC4-B446-E8A2B2DF01CE}" sibTransId="{4249D48E-34D3-4AB2-8C5F-B3AAD9621C50}"/>
    <dgm:cxn modelId="{52FED9B1-FE72-4359-8E30-1DB19C91C5A3}" type="presOf" srcId="{D5CD44EA-AA4C-4714-989F-1A4269D9E5BE}" destId="{82BFD2D7-3C2B-43EF-B335-E6D15CB9F051}" srcOrd="0" destOrd="0" presId="urn:microsoft.com/office/officeart/2005/8/layout/vList5"/>
    <dgm:cxn modelId="{3225DFF4-BF76-4F5C-9EB8-26AD89300D73}" type="presOf" srcId="{BE9E2CCD-93D1-43B8-AC95-B7D1F7A459A6}" destId="{C2B41B0F-D9B5-4592-AED9-20D0DAF21D47}" srcOrd="0" destOrd="0" presId="urn:microsoft.com/office/officeart/2005/8/layout/vList5"/>
    <dgm:cxn modelId="{5C8E93E7-8674-423B-8FA1-78F445417104}" type="presOf" srcId="{8975A281-85AA-42AD-B9E4-2A9848071FF5}" destId="{0683BA66-66C8-4224-873D-A1349619D586}" srcOrd="0" destOrd="0" presId="urn:microsoft.com/office/officeart/2005/8/layout/vList5"/>
    <dgm:cxn modelId="{791795D9-CB73-4D77-9442-D9644DECE405}" srcId="{BE9E2CCD-93D1-43B8-AC95-B7D1F7A459A6}" destId="{8975A281-85AA-42AD-B9E4-2A9848071FF5}" srcOrd="1" destOrd="0" parTransId="{6AB0F7CB-9880-4B0A-88BC-2932A33F53D2}" sibTransId="{B378678C-5597-4BE9-A01B-28E0A4FABC82}"/>
    <dgm:cxn modelId="{7AE098A4-A7AA-4A84-AE28-CD2A65C60E50}" type="presOf" srcId="{E80E2E00-9DBA-44D9-B956-1316AEC2C706}" destId="{D284B3A3-8CD8-4C82-B79C-E958150B25C0}" srcOrd="0" destOrd="0" presId="urn:microsoft.com/office/officeart/2005/8/layout/vList5"/>
    <dgm:cxn modelId="{455EAB9E-9F6A-4271-8828-C308B0619C75}" type="presParOf" srcId="{C2B41B0F-D9B5-4592-AED9-20D0DAF21D47}" destId="{BDD90890-7106-4985-BD6A-05867BE5DA93}" srcOrd="0" destOrd="0" presId="urn:microsoft.com/office/officeart/2005/8/layout/vList5"/>
    <dgm:cxn modelId="{AFCBDF6F-4D94-4BDC-81D5-1AFA666EDECE}" type="presParOf" srcId="{BDD90890-7106-4985-BD6A-05867BE5DA93}" destId="{D284B3A3-8CD8-4C82-B79C-E958150B25C0}" srcOrd="0" destOrd="0" presId="urn:microsoft.com/office/officeart/2005/8/layout/vList5"/>
    <dgm:cxn modelId="{884D7C77-E2E6-4EDD-9829-882978F50BFD}" type="presParOf" srcId="{C2B41B0F-D9B5-4592-AED9-20D0DAF21D47}" destId="{7391657E-EBAD-40E8-AA6B-426477851D03}" srcOrd="1" destOrd="0" presId="urn:microsoft.com/office/officeart/2005/8/layout/vList5"/>
    <dgm:cxn modelId="{DE6C9AC5-4832-4660-BD03-13BC1C796CD0}" type="presParOf" srcId="{C2B41B0F-D9B5-4592-AED9-20D0DAF21D47}" destId="{C5CA3084-C4E9-4718-80ED-B8884ACA851D}" srcOrd="2" destOrd="0" presId="urn:microsoft.com/office/officeart/2005/8/layout/vList5"/>
    <dgm:cxn modelId="{B8A65043-5E6E-4685-AEA9-67D85BAF05B8}" type="presParOf" srcId="{C5CA3084-C4E9-4718-80ED-B8884ACA851D}" destId="{0683BA66-66C8-4224-873D-A1349619D586}" srcOrd="0" destOrd="0" presId="urn:microsoft.com/office/officeart/2005/8/layout/vList5"/>
    <dgm:cxn modelId="{134681C4-860D-4CA8-A758-E8775AEB2CA2}" type="presParOf" srcId="{C2B41B0F-D9B5-4592-AED9-20D0DAF21D47}" destId="{68F9470C-CBC3-4BB7-B877-8217B9755972}" srcOrd="3" destOrd="0" presId="urn:microsoft.com/office/officeart/2005/8/layout/vList5"/>
    <dgm:cxn modelId="{030A342A-157F-4D11-A683-D8BB74BA0711}" type="presParOf" srcId="{C2B41B0F-D9B5-4592-AED9-20D0DAF21D47}" destId="{503D9EB8-44AC-44BF-B653-9A2A9D1A70AA}" srcOrd="4" destOrd="0" presId="urn:microsoft.com/office/officeart/2005/8/layout/vList5"/>
    <dgm:cxn modelId="{4187188E-2330-4698-9454-D7314EB6DE18}" type="presParOf" srcId="{503D9EB8-44AC-44BF-B653-9A2A9D1A70AA}" destId="{82BFD2D7-3C2B-43EF-B335-E6D15CB9F051}"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E9E2CCD-93D1-43B8-AC95-B7D1F7A459A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nl-NL"/>
        </a:p>
      </dgm:t>
    </dgm:pt>
    <dgm:pt modelId="{A6BFE768-4D1F-411D-A17D-223EE4B280D2}">
      <dgm:prSet phldrT="[Tekst]"/>
      <dgm:spPr>
        <a:solidFill>
          <a:srgbClr val="0070C0"/>
        </a:solidFill>
      </dgm:spPr>
      <dgm:t>
        <a:bodyPr/>
        <a:lstStyle/>
        <a:p>
          <a:pPr>
            <a:buSzTx/>
            <a:buFont typeface="Arial" panose="020B0604020202020204" pitchFamily="34" charset="0"/>
            <a:buNone/>
          </a:pPr>
          <a:r>
            <a:rPr lang="nl-BE" dirty="0"/>
            <a:t>Wiskundige vaardigheden </a:t>
          </a:r>
          <a:endParaRPr lang="nl-NL" dirty="0"/>
        </a:p>
      </dgm:t>
    </dgm:pt>
    <dgm:pt modelId="{471FEA14-4235-45DE-A8AD-0AE23B3AC26E}" type="parTrans" cxnId="{5682B63D-BD31-4347-A702-74818915050D}">
      <dgm:prSet/>
      <dgm:spPr/>
      <dgm:t>
        <a:bodyPr/>
        <a:lstStyle/>
        <a:p>
          <a:endParaRPr lang="nl-NL"/>
        </a:p>
      </dgm:t>
    </dgm:pt>
    <dgm:pt modelId="{2EC88919-F8EE-49AC-AC0B-FD2B77B57AB0}" type="sibTrans" cxnId="{5682B63D-BD31-4347-A702-74818915050D}">
      <dgm:prSet/>
      <dgm:spPr/>
      <dgm:t>
        <a:bodyPr/>
        <a:lstStyle/>
        <a:p>
          <a:endParaRPr lang="nl-NL"/>
        </a:p>
      </dgm:t>
    </dgm:pt>
    <dgm:pt modelId="{FCCC1BE1-1372-4345-AEC6-58D074F00E1B}">
      <dgm:prSet phldrT="[Tekst]"/>
      <dgm:spPr>
        <a:solidFill>
          <a:srgbClr val="00B0F0"/>
        </a:solidFill>
      </dgm:spPr>
      <dgm:t>
        <a:bodyPr/>
        <a:lstStyle/>
        <a:p>
          <a:r>
            <a:rPr lang="nl-BE" dirty="0"/>
            <a:t>Studiehouding</a:t>
          </a:r>
          <a:endParaRPr lang="nl-NL" dirty="0"/>
        </a:p>
      </dgm:t>
    </dgm:pt>
    <dgm:pt modelId="{16DA9A8E-CBA4-454E-A773-BF3E36E69C95}" type="parTrans" cxnId="{40A98F8B-B105-47F2-B8F6-C4149C591047}">
      <dgm:prSet/>
      <dgm:spPr/>
      <dgm:t>
        <a:bodyPr/>
        <a:lstStyle/>
        <a:p>
          <a:endParaRPr lang="nl-NL"/>
        </a:p>
      </dgm:t>
    </dgm:pt>
    <dgm:pt modelId="{0EB66EA6-E45C-49B5-BE26-7F209BA3EF7B}" type="sibTrans" cxnId="{40A98F8B-B105-47F2-B8F6-C4149C591047}">
      <dgm:prSet/>
      <dgm:spPr/>
      <dgm:t>
        <a:bodyPr/>
        <a:lstStyle/>
        <a:p>
          <a:endParaRPr lang="nl-NL"/>
        </a:p>
      </dgm:t>
    </dgm:pt>
    <dgm:pt modelId="{B6E6B4DB-DE10-4380-8484-4335C6E875E3}">
      <dgm:prSet phldrT="[Tekst]"/>
      <dgm:spPr>
        <a:solidFill>
          <a:srgbClr val="00B0F0"/>
        </a:solidFill>
      </dgm:spPr>
      <dgm:t>
        <a:bodyPr/>
        <a:lstStyle/>
        <a:p>
          <a:r>
            <a:rPr lang="nl-BE" dirty="0"/>
            <a:t>Sociale vaardigheden</a:t>
          </a:r>
          <a:endParaRPr lang="nl-NL" dirty="0"/>
        </a:p>
      </dgm:t>
    </dgm:pt>
    <dgm:pt modelId="{D0A9F17F-B8FD-4868-9481-7FF059D76C56}" type="parTrans" cxnId="{1B033E18-B476-4EBF-8C35-809C9F7CFA7F}">
      <dgm:prSet/>
      <dgm:spPr/>
      <dgm:t>
        <a:bodyPr/>
        <a:lstStyle/>
        <a:p>
          <a:endParaRPr lang="nl-NL"/>
        </a:p>
      </dgm:t>
    </dgm:pt>
    <dgm:pt modelId="{9D58DD8C-B63F-40FE-A814-24718CE01EEE}" type="sibTrans" cxnId="{1B033E18-B476-4EBF-8C35-809C9F7CFA7F}">
      <dgm:prSet/>
      <dgm:spPr/>
      <dgm:t>
        <a:bodyPr/>
        <a:lstStyle/>
        <a:p>
          <a:endParaRPr lang="nl-NL"/>
        </a:p>
      </dgm:t>
    </dgm:pt>
    <dgm:pt modelId="{0DF43F7B-4835-447E-9A06-F1D4F146EA79}">
      <dgm:prSet/>
      <dgm:spPr>
        <a:solidFill>
          <a:srgbClr val="0070C0"/>
        </a:solidFill>
      </dgm:spPr>
      <dgm:t>
        <a:bodyPr/>
        <a:lstStyle/>
        <a:p>
          <a:r>
            <a:rPr lang="nl-BE" dirty="0"/>
            <a:t>Taalvaardigheden </a:t>
          </a:r>
        </a:p>
      </dgm:t>
    </dgm:pt>
    <dgm:pt modelId="{F988C2E4-20FD-4340-8F81-486A658219AA}" type="parTrans" cxnId="{CA0B4064-B549-4F2E-9619-42BFEBEB071E}">
      <dgm:prSet/>
      <dgm:spPr/>
      <dgm:t>
        <a:bodyPr/>
        <a:lstStyle/>
        <a:p>
          <a:endParaRPr lang="nl-NL"/>
        </a:p>
      </dgm:t>
    </dgm:pt>
    <dgm:pt modelId="{DEBC62CB-56A6-40CD-AEB5-618924A71167}" type="sibTrans" cxnId="{CA0B4064-B549-4F2E-9619-42BFEBEB071E}">
      <dgm:prSet/>
      <dgm:spPr/>
      <dgm:t>
        <a:bodyPr/>
        <a:lstStyle/>
        <a:p>
          <a:endParaRPr lang="nl-NL"/>
        </a:p>
      </dgm:t>
    </dgm:pt>
    <dgm:pt modelId="{58D870C3-5937-4AEA-A989-BF7D708BB84D}">
      <dgm:prSet/>
      <dgm:spPr>
        <a:solidFill>
          <a:srgbClr val="0070C0"/>
        </a:solidFill>
      </dgm:spPr>
      <dgm:t>
        <a:bodyPr/>
        <a:lstStyle/>
        <a:p>
          <a:r>
            <a:rPr lang="nl-BE" dirty="0"/>
            <a:t>Technische vaardigheden </a:t>
          </a:r>
        </a:p>
      </dgm:t>
    </dgm:pt>
    <dgm:pt modelId="{712851DC-8C9E-4D15-99D7-76F144314110}" type="parTrans" cxnId="{1BA9CD58-613E-4315-BBA1-A9DD7F2FBA36}">
      <dgm:prSet/>
      <dgm:spPr/>
      <dgm:t>
        <a:bodyPr/>
        <a:lstStyle/>
        <a:p>
          <a:endParaRPr lang="nl-NL"/>
        </a:p>
      </dgm:t>
    </dgm:pt>
    <dgm:pt modelId="{8171578E-48A3-49AD-8E94-1215443B35BB}" type="sibTrans" cxnId="{1BA9CD58-613E-4315-BBA1-A9DD7F2FBA36}">
      <dgm:prSet/>
      <dgm:spPr/>
      <dgm:t>
        <a:bodyPr/>
        <a:lstStyle/>
        <a:p>
          <a:endParaRPr lang="nl-NL"/>
        </a:p>
      </dgm:t>
    </dgm:pt>
    <dgm:pt modelId="{4F8A1791-0908-4B46-B5C6-4F4F58BC133A}">
      <dgm:prSet phldrT="[Tekst]"/>
      <dgm:spPr/>
      <dgm:t>
        <a:bodyPr/>
        <a:lstStyle/>
        <a:p>
          <a:pPr>
            <a:buSzTx/>
            <a:buFont typeface="Arial" panose="020B0604020202020204" pitchFamily="34" charset="0"/>
            <a:buNone/>
          </a:pPr>
          <a:r>
            <a:rPr lang="nl-BE" dirty="0"/>
            <a:t>Ondersteuning door ouders</a:t>
          </a:r>
          <a:endParaRPr lang="nl-NL" dirty="0"/>
        </a:p>
      </dgm:t>
    </dgm:pt>
    <dgm:pt modelId="{72A71A2F-EF2B-4FCF-A4BC-8D542C652C25}" type="parTrans" cxnId="{7B52BE7B-058C-4940-93C4-9BBC8B84F31F}">
      <dgm:prSet/>
      <dgm:spPr/>
      <dgm:t>
        <a:bodyPr/>
        <a:lstStyle/>
        <a:p>
          <a:endParaRPr lang="nl-NL"/>
        </a:p>
      </dgm:t>
    </dgm:pt>
    <dgm:pt modelId="{6818EB81-86D1-4047-A20C-5948A9DECC1F}" type="sibTrans" cxnId="{7B52BE7B-058C-4940-93C4-9BBC8B84F31F}">
      <dgm:prSet/>
      <dgm:spPr/>
      <dgm:t>
        <a:bodyPr/>
        <a:lstStyle/>
        <a:p>
          <a:endParaRPr lang="nl-NL"/>
        </a:p>
      </dgm:t>
    </dgm:pt>
    <dgm:pt modelId="{695E26BC-DDF0-4DF5-9492-EA2988EC8420}">
      <dgm:prSet/>
      <dgm:spPr/>
      <dgm:t>
        <a:bodyPr/>
        <a:lstStyle/>
        <a:p>
          <a:r>
            <a:rPr lang="nl-BE" dirty="0"/>
            <a:t>Leerkracht-leerling relatie</a:t>
          </a:r>
        </a:p>
      </dgm:t>
    </dgm:pt>
    <dgm:pt modelId="{9D0F0A76-E44A-4D8B-AD88-08C4CC9463CE}" type="parTrans" cxnId="{38EAEA45-D628-4FB2-A9DE-8C99FA9C1436}">
      <dgm:prSet/>
      <dgm:spPr/>
      <dgm:t>
        <a:bodyPr/>
        <a:lstStyle/>
        <a:p>
          <a:endParaRPr lang="nl-NL"/>
        </a:p>
      </dgm:t>
    </dgm:pt>
    <dgm:pt modelId="{1DFA27E6-A0E7-4319-B1A9-2C7685860B6A}" type="sibTrans" cxnId="{38EAEA45-D628-4FB2-A9DE-8C99FA9C1436}">
      <dgm:prSet/>
      <dgm:spPr/>
      <dgm:t>
        <a:bodyPr/>
        <a:lstStyle/>
        <a:p>
          <a:endParaRPr lang="nl-NL"/>
        </a:p>
      </dgm:t>
    </dgm:pt>
    <dgm:pt modelId="{94DF8CAA-CE11-4DA0-99FC-52943E984D08}" type="pres">
      <dgm:prSet presAssocID="{BE9E2CCD-93D1-43B8-AC95-B7D1F7A459A6}" presName="Name0" presStyleCnt="0">
        <dgm:presLayoutVars>
          <dgm:dir/>
          <dgm:animLvl val="lvl"/>
          <dgm:resizeHandles val="exact"/>
        </dgm:presLayoutVars>
      </dgm:prSet>
      <dgm:spPr/>
      <dgm:t>
        <a:bodyPr/>
        <a:lstStyle/>
        <a:p>
          <a:endParaRPr lang="nl-NL"/>
        </a:p>
      </dgm:t>
    </dgm:pt>
    <dgm:pt modelId="{AAC6DC5F-A5F8-48C1-A13B-89912EFA20E0}" type="pres">
      <dgm:prSet presAssocID="{A6BFE768-4D1F-411D-A17D-223EE4B280D2}" presName="linNode" presStyleCnt="0"/>
      <dgm:spPr/>
    </dgm:pt>
    <dgm:pt modelId="{0992390B-ABFA-48DC-91C6-6F1529CF76EB}" type="pres">
      <dgm:prSet presAssocID="{A6BFE768-4D1F-411D-A17D-223EE4B280D2}" presName="parentText" presStyleLbl="node1" presStyleIdx="0" presStyleCnt="7" custScaleX="196897">
        <dgm:presLayoutVars>
          <dgm:chMax val="1"/>
          <dgm:bulletEnabled val="1"/>
        </dgm:presLayoutVars>
      </dgm:prSet>
      <dgm:spPr/>
      <dgm:t>
        <a:bodyPr/>
        <a:lstStyle/>
        <a:p>
          <a:endParaRPr lang="nl-NL"/>
        </a:p>
      </dgm:t>
    </dgm:pt>
    <dgm:pt modelId="{04683F08-5A36-4DFE-B012-37AA6E8690CD}" type="pres">
      <dgm:prSet presAssocID="{2EC88919-F8EE-49AC-AC0B-FD2B77B57AB0}" presName="sp" presStyleCnt="0"/>
      <dgm:spPr/>
    </dgm:pt>
    <dgm:pt modelId="{60C77420-8F8D-4245-AB43-4C9E3990C75C}" type="pres">
      <dgm:prSet presAssocID="{0DF43F7B-4835-447E-9A06-F1D4F146EA79}" presName="linNode" presStyleCnt="0"/>
      <dgm:spPr/>
    </dgm:pt>
    <dgm:pt modelId="{67E5CBC9-BD45-47A7-AA13-24CA6F9208E8}" type="pres">
      <dgm:prSet presAssocID="{0DF43F7B-4835-447E-9A06-F1D4F146EA79}" presName="parentText" presStyleLbl="node1" presStyleIdx="1" presStyleCnt="7" custScaleX="196897">
        <dgm:presLayoutVars>
          <dgm:chMax val="1"/>
          <dgm:bulletEnabled val="1"/>
        </dgm:presLayoutVars>
      </dgm:prSet>
      <dgm:spPr/>
      <dgm:t>
        <a:bodyPr/>
        <a:lstStyle/>
        <a:p>
          <a:endParaRPr lang="nl-NL"/>
        </a:p>
      </dgm:t>
    </dgm:pt>
    <dgm:pt modelId="{BEE02213-8993-4BF3-A894-5AE2E0FFEB1E}" type="pres">
      <dgm:prSet presAssocID="{DEBC62CB-56A6-40CD-AEB5-618924A71167}" presName="sp" presStyleCnt="0"/>
      <dgm:spPr/>
    </dgm:pt>
    <dgm:pt modelId="{572C0142-2204-45C7-B109-307F93C396C3}" type="pres">
      <dgm:prSet presAssocID="{58D870C3-5937-4AEA-A989-BF7D708BB84D}" presName="linNode" presStyleCnt="0"/>
      <dgm:spPr/>
    </dgm:pt>
    <dgm:pt modelId="{0AFE20BE-DCA8-4AD8-A5B6-60A968162EC9}" type="pres">
      <dgm:prSet presAssocID="{58D870C3-5937-4AEA-A989-BF7D708BB84D}" presName="parentText" presStyleLbl="node1" presStyleIdx="2" presStyleCnt="7" custScaleX="196897">
        <dgm:presLayoutVars>
          <dgm:chMax val="1"/>
          <dgm:bulletEnabled val="1"/>
        </dgm:presLayoutVars>
      </dgm:prSet>
      <dgm:spPr/>
      <dgm:t>
        <a:bodyPr/>
        <a:lstStyle/>
        <a:p>
          <a:endParaRPr lang="nl-NL"/>
        </a:p>
      </dgm:t>
    </dgm:pt>
    <dgm:pt modelId="{4A86F746-1C10-4D4A-AF43-35444C560126}" type="pres">
      <dgm:prSet presAssocID="{8171578E-48A3-49AD-8E94-1215443B35BB}" presName="sp" presStyleCnt="0"/>
      <dgm:spPr/>
    </dgm:pt>
    <dgm:pt modelId="{5664EC93-BFDA-493C-A995-FBCB7571B71E}" type="pres">
      <dgm:prSet presAssocID="{FCCC1BE1-1372-4345-AEC6-58D074F00E1B}" presName="linNode" presStyleCnt="0"/>
      <dgm:spPr/>
    </dgm:pt>
    <dgm:pt modelId="{931B5121-8D92-454A-95C5-6187EDCC002C}" type="pres">
      <dgm:prSet presAssocID="{FCCC1BE1-1372-4345-AEC6-58D074F00E1B}" presName="parentText" presStyleLbl="node1" presStyleIdx="3" presStyleCnt="7" custScaleX="196897">
        <dgm:presLayoutVars>
          <dgm:chMax val="1"/>
          <dgm:bulletEnabled val="1"/>
        </dgm:presLayoutVars>
      </dgm:prSet>
      <dgm:spPr/>
      <dgm:t>
        <a:bodyPr/>
        <a:lstStyle/>
        <a:p>
          <a:endParaRPr lang="nl-NL"/>
        </a:p>
      </dgm:t>
    </dgm:pt>
    <dgm:pt modelId="{48B187BB-2246-46B4-9AC9-00C5462D5F45}" type="pres">
      <dgm:prSet presAssocID="{0EB66EA6-E45C-49B5-BE26-7F209BA3EF7B}" presName="sp" presStyleCnt="0"/>
      <dgm:spPr/>
    </dgm:pt>
    <dgm:pt modelId="{4BD338F5-8157-460F-9265-2BD2B84E3653}" type="pres">
      <dgm:prSet presAssocID="{B6E6B4DB-DE10-4380-8484-4335C6E875E3}" presName="linNode" presStyleCnt="0"/>
      <dgm:spPr/>
    </dgm:pt>
    <dgm:pt modelId="{08283A75-975F-4BCE-855A-15CF4A54C87D}" type="pres">
      <dgm:prSet presAssocID="{B6E6B4DB-DE10-4380-8484-4335C6E875E3}" presName="parentText" presStyleLbl="node1" presStyleIdx="4" presStyleCnt="7" custScaleX="196897">
        <dgm:presLayoutVars>
          <dgm:chMax val="1"/>
          <dgm:bulletEnabled val="1"/>
        </dgm:presLayoutVars>
      </dgm:prSet>
      <dgm:spPr/>
      <dgm:t>
        <a:bodyPr/>
        <a:lstStyle/>
        <a:p>
          <a:endParaRPr lang="nl-NL"/>
        </a:p>
      </dgm:t>
    </dgm:pt>
    <dgm:pt modelId="{028E8DA4-0DA9-4BE8-BA55-AC870CD64FB1}" type="pres">
      <dgm:prSet presAssocID="{9D58DD8C-B63F-40FE-A814-24718CE01EEE}" presName="sp" presStyleCnt="0"/>
      <dgm:spPr/>
    </dgm:pt>
    <dgm:pt modelId="{E5F6FBE6-C1AC-4E94-80BC-F6AF223B8C72}" type="pres">
      <dgm:prSet presAssocID="{4F8A1791-0908-4B46-B5C6-4F4F58BC133A}" presName="linNode" presStyleCnt="0"/>
      <dgm:spPr/>
    </dgm:pt>
    <dgm:pt modelId="{30B15389-1707-4975-B7F7-E2B5F5848ED0}" type="pres">
      <dgm:prSet presAssocID="{4F8A1791-0908-4B46-B5C6-4F4F58BC133A}" presName="parentText" presStyleLbl="node1" presStyleIdx="5" presStyleCnt="7" custScaleX="196897">
        <dgm:presLayoutVars>
          <dgm:chMax val="1"/>
          <dgm:bulletEnabled val="1"/>
        </dgm:presLayoutVars>
      </dgm:prSet>
      <dgm:spPr/>
      <dgm:t>
        <a:bodyPr/>
        <a:lstStyle/>
        <a:p>
          <a:endParaRPr lang="nl-NL"/>
        </a:p>
      </dgm:t>
    </dgm:pt>
    <dgm:pt modelId="{13A0C5DB-D3AC-4DF5-BF10-059184749142}" type="pres">
      <dgm:prSet presAssocID="{6818EB81-86D1-4047-A20C-5948A9DECC1F}" presName="sp" presStyleCnt="0"/>
      <dgm:spPr/>
    </dgm:pt>
    <dgm:pt modelId="{59A65735-A779-481F-BE5F-FF64AB6C676D}" type="pres">
      <dgm:prSet presAssocID="{695E26BC-DDF0-4DF5-9492-EA2988EC8420}" presName="linNode" presStyleCnt="0"/>
      <dgm:spPr/>
    </dgm:pt>
    <dgm:pt modelId="{07F82970-6EAE-4C1B-87E5-E7E91AE95D83}" type="pres">
      <dgm:prSet presAssocID="{695E26BC-DDF0-4DF5-9492-EA2988EC8420}" presName="parentText" presStyleLbl="node1" presStyleIdx="6" presStyleCnt="7" custScaleX="196897">
        <dgm:presLayoutVars>
          <dgm:chMax val="1"/>
          <dgm:bulletEnabled val="1"/>
        </dgm:presLayoutVars>
      </dgm:prSet>
      <dgm:spPr/>
      <dgm:t>
        <a:bodyPr/>
        <a:lstStyle/>
        <a:p>
          <a:endParaRPr lang="nl-NL"/>
        </a:p>
      </dgm:t>
    </dgm:pt>
  </dgm:ptLst>
  <dgm:cxnLst>
    <dgm:cxn modelId="{5682B63D-BD31-4347-A702-74818915050D}" srcId="{BE9E2CCD-93D1-43B8-AC95-B7D1F7A459A6}" destId="{A6BFE768-4D1F-411D-A17D-223EE4B280D2}" srcOrd="0" destOrd="0" parTransId="{471FEA14-4235-45DE-A8AD-0AE23B3AC26E}" sibTransId="{2EC88919-F8EE-49AC-AC0B-FD2B77B57AB0}"/>
    <dgm:cxn modelId="{38EAEA45-D628-4FB2-A9DE-8C99FA9C1436}" srcId="{BE9E2CCD-93D1-43B8-AC95-B7D1F7A459A6}" destId="{695E26BC-DDF0-4DF5-9492-EA2988EC8420}" srcOrd="6" destOrd="0" parTransId="{9D0F0A76-E44A-4D8B-AD88-08C4CC9463CE}" sibTransId="{1DFA27E6-A0E7-4319-B1A9-2C7685860B6A}"/>
    <dgm:cxn modelId="{2251328D-FA93-4D3F-A54B-D0884106DCF9}" type="presOf" srcId="{FCCC1BE1-1372-4345-AEC6-58D074F00E1B}" destId="{931B5121-8D92-454A-95C5-6187EDCC002C}" srcOrd="0" destOrd="0" presId="urn:microsoft.com/office/officeart/2005/8/layout/vList5"/>
    <dgm:cxn modelId="{1BA9CD58-613E-4315-BBA1-A9DD7F2FBA36}" srcId="{BE9E2CCD-93D1-43B8-AC95-B7D1F7A459A6}" destId="{58D870C3-5937-4AEA-A989-BF7D708BB84D}" srcOrd="2" destOrd="0" parTransId="{712851DC-8C9E-4D15-99D7-76F144314110}" sibTransId="{8171578E-48A3-49AD-8E94-1215443B35BB}"/>
    <dgm:cxn modelId="{10C05B9C-5ACE-47CA-B033-933205DE4C43}" type="presOf" srcId="{A6BFE768-4D1F-411D-A17D-223EE4B280D2}" destId="{0992390B-ABFA-48DC-91C6-6F1529CF76EB}" srcOrd="0" destOrd="0" presId="urn:microsoft.com/office/officeart/2005/8/layout/vList5"/>
    <dgm:cxn modelId="{40A98F8B-B105-47F2-B8F6-C4149C591047}" srcId="{BE9E2CCD-93D1-43B8-AC95-B7D1F7A459A6}" destId="{FCCC1BE1-1372-4345-AEC6-58D074F00E1B}" srcOrd="3" destOrd="0" parTransId="{16DA9A8E-CBA4-454E-A773-BF3E36E69C95}" sibTransId="{0EB66EA6-E45C-49B5-BE26-7F209BA3EF7B}"/>
    <dgm:cxn modelId="{602F7A51-11A6-4D91-B20A-0BA3E725542A}" type="presOf" srcId="{0DF43F7B-4835-447E-9A06-F1D4F146EA79}" destId="{67E5CBC9-BD45-47A7-AA13-24CA6F9208E8}" srcOrd="0" destOrd="0" presId="urn:microsoft.com/office/officeart/2005/8/layout/vList5"/>
    <dgm:cxn modelId="{CEFEB19E-1ED3-44C9-A999-5FAAC776F743}" type="presOf" srcId="{BE9E2CCD-93D1-43B8-AC95-B7D1F7A459A6}" destId="{94DF8CAA-CE11-4DA0-99FC-52943E984D08}" srcOrd="0" destOrd="0" presId="urn:microsoft.com/office/officeart/2005/8/layout/vList5"/>
    <dgm:cxn modelId="{7B52BE7B-058C-4940-93C4-9BBC8B84F31F}" srcId="{BE9E2CCD-93D1-43B8-AC95-B7D1F7A459A6}" destId="{4F8A1791-0908-4B46-B5C6-4F4F58BC133A}" srcOrd="5" destOrd="0" parTransId="{72A71A2F-EF2B-4FCF-A4BC-8D542C652C25}" sibTransId="{6818EB81-86D1-4047-A20C-5948A9DECC1F}"/>
    <dgm:cxn modelId="{EE8212CE-9729-470C-B5F1-A14BA3F71671}" type="presOf" srcId="{4F8A1791-0908-4B46-B5C6-4F4F58BC133A}" destId="{30B15389-1707-4975-B7F7-E2B5F5848ED0}" srcOrd="0" destOrd="0" presId="urn:microsoft.com/office/officeart/2005/8/layout/vList5"/>
    <dgm:cxn modelId="{CA0B4064-B549-4F2E-9619-42BFEBEB071E}" srcId="{BE9E2CCD-93D1-43B8-AC95-B7D1F7A459A6}" destId="{0DF43F7B-4835-447E-9A06-F1D4F146EA79}" srcOrd="1" destOrd="0" parTransId="{F988C2E4-20FD-4340-8F81-486A658219AA}" sibTransId="{DEBC62CB-56A6-40CD-AEB5-618924A71167}"/>
    <dgm:cxn modelId="{AB69ABA4-6825-4328-ACB0-43334C7ECCFC}" type="presOf" srcId="{B6E6B4DB-DE10-4380-8484-4335C6E875E3}" destId="{08283A75-975F-4BCE-855A-15CF4A54C87D}" srcOrd="0" destOrd="0" presId="urn:microsoft.com/office/officeart/2005/8/layout/vList5"/>
    <dgm:cxn modelId="{0D37F79E-A0EF-4362-9977-5B714755E2F4}" type="presOf" srcId="{58D870C3-5937-4AEA-A989-BF7D708BB84D}" destId="{0AFE20BE-DCA8-4AD8-A5B6-60A968162EC9}" srcOrd="0" destOrd="0" presId="urn:microsoft.com/office/officeart/2005/8/layout/vList5"/>
    <dgm:cxn modelId="{1B033E18-B476-4EBF-8C35-809C9F7CFA7F}" srcId="{BE9E2CCD-93D1-43B8-AC95-B7D1F7A459A6}" destId="{B6E6B4DB-DE10-4380-8484-4335C6E875E3}" srcOrd="4" destOrd="0" parTransId="{D0A9F17F-B8FD-4868-9481-7FF059D76C56}" sibTransId="{9D58DD8C-B63F-40FE-A814-24718CE01EEE}"/>
    <dgm:cxn modelId="{26D77719-1B18-49B7-B4D3-3631DCEED6F8}" type="presOf" srcId="{695E26BC-DDF0-4DF5-9492-EA2988EC8420}" destId="{07F82970-6EAE-4C1B-87E5-E7E91AE95D83}" srcOrd="0" destOrd="0" presId="urn:microsoft.com/office/officeart/2005/8/layout/vList5"/>
    <dgm:cxn modelId="{7D09ED17-71D4-4DCD-8C19-F998AD26D660}" type="presParOf" srcId="{94DF8CAA-CE11-4DA0-99FC-52943E984D08}" destId="{AAC6DC5F-A5F8-48C1-A13B-89912EFA20E0}" srcOrd="0" destOrd="0" presId="urn:microsoft.com/office/officeart/2005/8/layout/vList5"/>
    <dgm:cxn modelId="{2987C5FA-9E34-4CC3-9543-C80CCB628A5A}" type="presParOf" srcId="{AAC6DC5F-A5F8-48C1-A13B-89912EFA20E0}" destId="{0992390B-ABFA-48DC-91C6-6F1529CF76EB}" srcOrd="0" destOrd="0" presId="urn:microsoft.com/office/officeart/2005/8/layout/vList5"/>
    <dgm:cxn modelId="{E273BF32-8635-427A-9606-5A70C31517F0}" type="presParOf" srcId="{94DF8CAA-CE11-4DA0-99FC-52943E984D08}" destId="{04683F08-5A36-4DFE-B012-37AA6E8690CD}" srcOrd="1" destOrd="0" presId="urn:microsoft.com/office/officeart/2005/8/layout/vList5"/>
    <dgm:cxn modelId="{370B3E29-EACA-4306-BF76-E1D8D9559F10}" type="presParOf" srcId="{94DF8CAA-CE11-4DA0-99FC-52943E984D08}" destId="{60C77420-8F8D-4245-AB43-4C9E3990C75C}" srcOrd="2" destOrd="0" presId="urn:microsoft.com/office/officeart/2005/8/layout/vList5"/>
    <dgm:cxn modelId="{C757479D-4363-41C0-8805-FE3854EE74A2}" type="presParOf" srcId="{60C77420-8F8D-4245-AB43-4C9E3990C75C}" destId="{67E5CBC9-BD45-47A7-AA13-24CA6F9208E8}" srcOrd="0" destOrd="0" presId="urn:microsoft.com/office/officeart/2005/8/layout/vList5"/>
    <dgm:cxn modelId="{E4FD015E-9AFA-4F71-9033-AC36CBA5C30E}" type="presParOf" srcId="{94DF8CAA-CE11-4DA0-99FC-52943E984D08}" destId="{BEE02213-8993-4BF3-A894-5AE2E0FFEB1E}" srcOrd="3" destOrd="0" presId="urn:microsoft.com/office/officeart/2005/8/layout/vList5"/>
    <dgm:cxn modelId="{9B773739-32A9-4A11-8704-95C3BD6E6CED}" type="presParOf" srcId="{94DF8CAA-CE11-4DA0-99FC-52943E984D08}" destId="{572C0142-2204-45C7-B109-307F93C396C3}" srcOrd="4" destOrd="0" presId="urn:microsoft.com/office/officeart/2005/8/layout/vList5"/>
    <dgm:cxn modelId="{6339E60A-22D7-4640-A259-F663D147FE58}" type="presParOf" srcId="{572C0142-2204-45C7-B109-307F93C396C3}" destId="{0AFE20BE-DCA8-4AD8-A5B6-60A968162EC9}" srcOrd="0" destOrd="0" presId="urn:microsoft.com/office/officeart/2005/8/layout/vList5"/>
    <dgm:cxn modelId="{D87827D4-7EBE-4D1E-B119-7ECE2CDF8334}" type="presParOf" srcId="{94DF8CAA-CE11-4DA0-99FC-52943E984D08}" destId="{4A86F746-1C10-4D4A-AF43-35444C560126}" srcOrd="5" destOrd="0" presId="urn:microsoft.com/office/officeart/2005/8/layout/vList5"/>
    <dgm:cxn modelId="{65045A5C-E9E8-49D4-AB6C-C10EA6D603F2}" type="presParOf" srcId="{94DF8CAA-CE11-4DA0-99FC-52943E984D08}" destId="{5664EC93-BFDA-493C-A995-FBCB7571B71E}" srcOrd="6" destOrd="0" presId="urn:microsoft.com/office/officeart/2005/8/layout/vList5"/>
    <dgm:cxn modelId="{59F37FE6-5470-4F14-9D1B-0BCA9D8E0F60}" type="presParOf" srcId="{5664EC93-BFDA-493C-A995-FBCB7571B71E}" destId="{931B5121-8D92-454A-95C5-6187EDCC002C}" srcOrd="0" destOrd="0" presId="urn:microsoft.com/office/officeart/2005/8/layout/vList5"/>
    <dgm:cxn modelId="{623CD9E7-A9A4-40A5-8735-33CA6BD40557}" type="presParOf" srcId="{94DF8CAA-CE11-4DA0-99FC-52943E984D08}" destId="{48B187BB-2246-46B4-9AC9-00C5462D5F45}" srcOrd="7" destOrd="0" presId="urn:microsoft.com/office/officeart/2005/8/layout/vList5"/>
    <dgm:cxn modelId="{FB9648EA-BCC4-4AC6-95B7-C030528B7F38}" type="presParOf" srcId="{94DF8CAA-CE11-4DA0-99FC-52943E984D08}" destId="{4BD338F5-8157-460F-9265-2BD2B84E3653}" srcOrd="8" destOrd="0" presId="urn:microsoft.com/office/officeart/2005/8/layout/vList5"/>
    <dgm:cxn modelId="{ECE147D8-3727-4210-8180-0C9E4BEFDDD8}" type="presParOf" srcId="{4BD338F5-8157-460F-9265-2BD2B84E3653}" destId="{08283A75-975F-4BCE-855A-15CF4A54C87D}" srcOrd="0" destOrd="0" presId="urn:microsoft.com/office/officeart/2005/8/layout/vList5"/>
    <dgm:cxn modelId="{799F7D80-BD68-4553-9A94-9F06E954BDAB}" type="presParOf" srcId="{94DF8CAA-CE11-4DA0-99FC-52943E984D08}" destId="{028E8DA4-0DA9-4BE8-BA55-AC870CD64FB1}" srcOrd="9" destOrd="0" presId="urn:microsoft.com/office/officeart/2005/8/layout/vList5"/>
    <dgm:cxn modelId="{5591AE1E-1DC8-49A1-A8E1-0485C34A1560}" type="presParOf" srcId="{94DF8CAA-CE11-4DA0-99FC-52943E984D08}" destId="{E5F6FBE6-C1AC-4E94-80BC-F6AF223B8C72}" srcOrd="10" destOrd="0" presId="urn:microsoft.com/office/officeart/2005/8/layout/vList5"/>
    <dgm:cxn modelId="{2C9C42E0-44AA-4B97-B301-A1FD7ACD1036}" type="presParOf" srcId="{E5F6FBE6-C1AC-4E94-80BC-F6AF223B8C72}" destId="{30B15389-1707-4975-B7F7-E2B5F5848ED0}" srcOrd="0" destOrd="0" presId="urn:microsoft.com/office/officeart/2005/8/layout/vList5"/>
    <dgm:cxn modelId="{073996AA-4CD3-446C-9964-9E842AB83321}" type="presParOf" srcId="{94DF8CAA-CE11-4DA0-99FC-52943E984D08}" destId="{13A0C5DB-D3AC-4DF5-BF10-059184749142}" srcOrd="11" destOrd="0" presId="urn:microsoft.com/office/officeart/2005/8/layout/vList5"/>
    <dgm:cxn modelId="{4CF203E5-CFAF-497D-A694-9138E036AAAE}" type="presParOf" srcId="{94DF8CAA-CE11-4DA0-99FC-52943E984D08}" destId="{59A65735-A779-481F-BE5F-FF64AB6C676D}" srcOrd="12" destOrd="0" presId="urn:microsoft.com/office/officeart/2005/8/layout/vList5"/>
    <dgm:cxn modelId="{F1D1268A-6539-41EF-BE32-6C727B55B0A1}" type="presParOf" srcId="{59A65735-A779-481F-BE5F-FF64AB6C676D}" destId="{07F82970-6EAE-4C1B-87E5-E7E91AE95D83}"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BE9E2CCD-93D1-43B8-AC95-B7D1F7A459A6}" type="doc">
      <dgm:prSet loTypeId="urn:microsoft.com/office/officeart/2005/8/layout/vList5" loCatId="list" qsTypeId="urn:microsoft.com/office/officeart/2005/8/quickstyle/simple1" qsCatId="simple" csTypeId="urn:microsoft.com/office/officeart/2005/8/colors/accent0_2" csCatId="mainScheme" phldr="1"/>
      <dgm:spPr/>
      <dgm:t>
        <a:bodyPr/>
        <a:lstStyle/>
        <a:p>
          <a:endParaRPr lang="nl-NL"/>
        </a:p>
      </dgm:t>
    </dgm:pt>
    <dgm:pt modelId="{E80E2E00-9DBA-44D9-B956-1316AEC2C706}">
      <dgm:prSet phldrT="[Tekst]"/>
      <dgm:spPr/>
      <dgm:t>
        <a:bodyPr/>
        <a:lstStyle/>
        <a:p>
          <a:r>
            <a:rPr lang="nl-BE" dirty="0">
              <a:solidFill>
                <a:schemeClr val="tx1"/>
              </a:solidFill>
            </a:rPr>
            <a:t>Sociale achtergrond of SES</a:t>
          </a:r>
          <a:endParaRPr lang="nl-NL" dirty="0">
            <a:solidFill>
              <a:schemeClr val="tx1"/>
            </a:solidFill>
          </a:endParaRPr>
        </a:p>
      </dgm:t>
    </dgm:pt>
    <dgm:pt modelId="{1E37DA34-9549-4EC4-B446-E8A2B2DF01CE}" type="parTrans" cxnId="{6413B13E-EB69-41B3-B6BF-14844F9D5557}">
      <dgm:prSet/>
      <dgm:spPr/>
      <dgm:t>
        <a:bodyPr/>
        <a:lstStyle/>
        <a:p>
          <a:endParaRPr lang="nl-NL"/>
        </a:p>
      </dgm:t>
    </dgm:pt>
    <dgm:pt modelId="{4249D48E-34D3-4AB2-8C5F-B3AAD9621C50}" type="sibTrans" cxnId="{6413B13E-EB69-41B3-B6BF-14844F9D5557}">
      <dgm:prSet/>
      <dgm:spPr/>
      <dgm:t>
        <a:bodyPr/>
        <a:lstStyle/>
        <a:p>
          <a:endParaRPr lang="nl-NL"/>
        </a:p>
      </dgm:t>
    </dgm:pt>
    <dgm:pt modelId="{8975A281-85AA-42AD-B9E4-2A9848071FF5}">
      <dgm:prSet/>
      <dgm:spPr/>
      <dgm:t>
        <a:bodyPr/>
        <a:lstStyle/>
        <a:p>
          <a:r>
            <a:rPr lang="nl-BE" dirty="0">
              <a:solidFill>
                <a:schemeClr val="tx1"/>
              </a:solidFill>
            </a:rPr>
            <a:t>Etnische achtergrond</a:t>
          </a:r>
          <a:endParaRPr lang="nl-BE" strike="sngStrike" dirty="0">
            <a:solidFill>
              <a:schemeClr val="tx1"/>
            </a:solidFill>
          </a:endParaRPr>
        </a:p>
      </dgm:t>
    </dgm:pt>
    <dgm:pt modelId="{B378678C-5597-4BE9-A01B-28E0A4FABC82}" type="sibTrans" cxnId="{791795D9-CB73-4D77-9442-D9644DECE405}">
      <dgm:prSet/>
      <dgm:spPr/>
      <dgm:t>
        <a:bodyPr/>
        <a:lstStyle/>
        <a:p>
          <a:endParaRPr lang="nl-NL"/>
        </a:p>
      </dgm:t>
    </dgm:pt>
    <dgm:pt modelId="{6AB0F7CB-9880-4B0A-88BC-2932A33F53D2}" type="parTrans" cxnId="{791795D9-CB73-4D77-9442-D9644DECE405}">
      <dgm:prSet/>
      <dgm:spPr/>
      <dgm:t>
        <a:bodyPr/>
        <a:lstStyle/>
        <a:p>
          <a:endParaRPr lang="nl-NL"/>
        </a:p>
      </dgm:t>
    </dgm:pt>
    <dgm:pt modelId="{D5CD44EA-AA4C-4714-989F-1A4269D9E5BE}">
      <dgm:prSet/>
      <dgm:spPr/>
      <dgm:t>
        <a:bodyPr/>
        <a:lstStyle/>
        <a:p>
          <a:r>
            <a:rPr lang="nl-BE" dirty="0">
              <a:solidFill>
                <a:schemeClr val="tx1"/>
              </a:solidFill>
            </a:rPr>
            <a:t>Gender</a:t>
          </a:r>
        </a:p>
      </dgm:t>
    </dgm:pt>
    <dgm:pt modelId="{E6AE86B1-8A59-4CFE-AE64-90338E33D602}" type="sibTrans" cxnId="{417F8D2E-8B5B-4E6B-997A-6F51D4741AA8}">
      <dgm:prSet/>
      <dgm:spPr/>
      <dgm:t>
        <a:bodyPr/>
        <a:lstStyle/>
        <a:p>
          <a:endParaRPr lang="nl-NL"/>
        </a:p>
      </dgm:t>
    </dgm:pt>
    <dgm:pt modelId="{AFF3F0ED-0C84-4568-8AE5-BD4F171246EC}" type="parTrans" cxnId="{417F8D2E-8B5B-4E6B-997A-6F51D4741AA8}">
      <dgm:prSet/>
      <dgm:spPr/>
      <dgm:t>
        <a:bodyPr/>
        <a:lstStyle/>
        <a:p>
          <a:endParaRPr lang="nl-NL"/>
        </a:p>
      </dgm:t>
    </dgm:pt>
    <dgm:pt modelId="{C2B41B0F-D9B5-4592-AED9-20D0DAF21D47}" type="pres">
      <dgm:prSet presAssocID="{BE9E2CCD-93D1-43B8-AC95-B7D1F7A459A6}" presName="Name0" presStyleCnt="0">
        <dgm:presLayoutVars>
          <dgm:dir/>
          <dgm:animLvl val="lvl"/>
          <dgm:resizeHandles val="exact"/>
        </dgm:presLayoutVars>
      </dgm:prSet>
      <dgm:spPr/>
      <dgm:t>
        <a:bodyPr/>
        <a:lstStyle/>
        <a:p>
          <a:endParaRPr lang="nl-NL"/>
        </a:p>
      </dgm:t>
    </dgm:pt>
    <dgm:pt modelId="{BDD90890-7106-4985-BD6A-05867BE5DA93}" type="pres">
      <dgm:prSet presAssocID="{E80E2E00-9DBA-44D9-B956-1316AEC2C706}" presName="linNode" presStyleCnt="0"/>
      <dgm:spPr/>
      <dgm:t>
        <a:bodyPr/>
        <a:lstStyle/>
        <a:p>
          <a:endParaRPr lang="nl-NL"/>
        </a:p>
      </dgm:t>
    </dgm:pt>
    <dgm:pt modelId="{D284B3A3-8CD8-4C82-B79C-E958150B25C0}" type="pres">
      <dgm:prSet presAssocID="{E80E2E00-9DBA-44D9-B956-1316AEC2C706}" presName="parentText" presStyleLbl="node1" presStyleIdx="0" presStyleCnt="3" custScaleX="150358" custScaleY="81960">
        <dgm:presLayoutVars>
          <dgm:chMax val="1"/>
          <dgm:bulletEnabled val="1"/>
        </dgm:presLayoutVars>
      </dgm:prSet>
      <dgm:spPr/>
      <dgm:t>
        <a:bodyPr/>
        <a:lstStyle/>
        <a:p>
          <a:endParaRPr lang="nl-NL"/>
        </a:p>
      </dgm:t>
    </dgm:pt>
    <dgm:pt modelId="{7391657E-EBAD-40E8-AA6B-426477851D03}" type="pres">
      <dgm:prSet presAssocID="{4249D48E-34D3-4AB2-8C5F-B3AAD9621C50}" presName="sp" presStyleCnt="0"/>
      <dgm:spPr/>
      <dgm:t>
        <a:bodyPr/>
        <a:lstStyle/>
        <a:p>
          <a:endParaRPr lang="nl-NL"/>
        </a:p>
      </dgm:t>
    </dgm:pt>
    <dgm:pt modelId="{C5CA3084-C4E9-4718-80ED-B8884ACA851D}" type="pres">
      <dgm:prSet presAssocID="{8975A281-85AA-42AD-B9E4-2A9848071FF5}" presName="linNode" presStyleCnt="0"/>
      <dgm:spPr/>
      <dgm:t>
        <a:bodyPr/>
        <a:lstStyle/>
        <a:p>
          <a:endParaRPr lang="nl-NL"/>
        </a:p>
      </dgm:t>
    </dgm:pt>
    <dgm:pt modelId="{0683BA66-66C8-4224-873D-A1349619D586}" type="pres">
      <dgm:prSet presAssocID="{8975A281-85AA-42AD-B9E4-2A9848071FF5}" presName="parentText" presStyleLbl="node1" presStyleIdx="1" presStyleCnt="3" custScaleX="150358" custScaleY="67209">
        <dgm:presLayoutVars>
          <dgm:chMax val="1"/>
          <dgm:bulletEnabled val="1"/>
        </dgm:presLayoutVars>
      </dgm:prSet>
      <dgm:spPr/>
      <dgm:t>
        <a:bodyPr/>
        <a:lstStyle/>
        <a:p>
          <a:endParaRPr lang="nl-NL"/>
        </a:p>
      </dgm:t>
    </dgm:pt>
    <dgm:pt modelId="{68F9470C-CBC3-4BB7-B877-8217B9755972}" type="pres">
      <dgm:prSet presAssocID="{B378678C-5597-4BE9-A01B-28E0A4FABC82}" presName="sp" presStyleCnt="0"/>
      <dgm:spPr/>
      <dgm:t>
        <a:bodyPr/>
        <a:lstStyle/>
        <a:p>
          <a:endParaRPr lang="nl-NL"/>
        </a:p>
      </dgm:t>
    </dgm:pt>
    <dgm:pt modelId="{503D9EB8-44AC-44BF-B653-9A2A9D1A70AA}" type="pres">
      <dgm:prSet presAssocID="{D5CD44EA-AA4C-4714-989F-1A4269D9E5BE}" presName="linNode" presStyleCnt="0"/>
      <dgm:spPr/>
      <dgm:t>
        <a:bodyPr/>
        <a:lstStyle/>
        <a:p>
          <a:endParaRPr lang="nl-NL"/>
        </a:p>
      </dgm:t>
    </dgm:pt>
    <dgm:pt modelId="{82BFD2D7-3C2B-43EF-B335-E6D15CB9F051}" type="pres">
      <dgm:prSet presAssocID="{D5CD44EA-AA4C-4714-989F-1A4269D9E5BE}" presName="parentText" presStyleLbl="node1" presStyleIdx="2" presStyleCnt="3" custScaleX="150357" custScaleY="85033">
        <dgm:presLayoutVars>
          <dgm:chMax val="1"/>
          <dgm:bulletEnabled val="1"/>
        </dgm:presLayoutVars>
      </dgm:prSet>
      <dgm:spPr/>
      <dgm:t>
        <a:bodyPr/>
        <a:lstStyle/>
        <a:p>
          <a:endParaRPr lang="nl-NL"/>
        </a:p>
      </dgm:t>
    </dgm:pt>
  </dgm:ptLst>
  <dgm:cxnLst>
    <dgm:cxn modelId="{791795D9-CB73-4D77-9442-D9644DECE405}" srcId="{BE9E2CCD-93D1-43B8-AC95-B7D1F7A459A6}" destId="{8975A281-85AA-42AD-B9E4-2A9848071FF5}" srcOrd="1" destOrd="0" parTransId="{6AB0F7CB-9880-4B0A-88BC-2932A33F53D2}" sibTransId="{B378678C-5597-4BE9-A01B-28E0A4FABC82}"/>
    <dgm:cxn modelId="{E4079A66-246A-4194-A653-CA4BAFD83B7B}" type="presOf" srcId="{D5CD44EA-AA4C-4714-989F-1A4269D9E5BE}" destId="{82BFD2D7-3C2B-43EF-B335-E6D15CB9F051}" srcOrd="0" destOrd="0" presId="urn:microsoft.com/office/officeart/2005/8/layout/vList5"/>
    <dgm:cxn modelId="{9289126C-CBB4-45D3-B5A2-78B50F98B5A5}" type="presOf" srcId="{BE9E2CCD-93D1-43B8-AC95-B7D1F7A459A6}" destId="{C2B41B0F-D9B5-4592-AED9-20D0DAF21D47}" srcOrd="0" destOrd="0" presId="urn:microsoft.com/office/officeart/2005/8/layout/vList5"/>
    <dgm:cxn modelId="{417F8D2E-8B5B-4E6B-997A-6F51D4741AA8}" srcId="{BE9E2CCD-93D1-43B8-AC95-B7D1F7A459A6}" destId="{D5CD44EA-AA4C-4714-989F-1A4269D9E5BE}" srcOrd="2" destOrd="0" parTransId="{AFF3F0ED-0C84-4568-8AE5-BD4F171246EC}" sibTransId="{E6AE86B1-8A59-4CFE-AE64-90338E33D602}"/>
    <dgm:cxn modelId="{58CE8116-997D-4E95-9CD1-54ADF5D52C8B}" type="presOf" srcId="{E80E2E00-9DBA-44D9-B956-1316AEC2C706}" destId="{D284B3A3-8CD8-4C82-B79C-E958150B25C0}" srcOrd="0" destOrd="0" presId="urn:microsoft.com/office/officeart/2005/8/layout/vList5"/>
    <dgm:cxn modelId="{BBBD5278-F133-4451-9932-73FEA520BE15}" type="presOf" srcId="{8975A281-85AA-42AD-B9E4-2A9848071FF5}" destId="{0683BA66-66C8-4224-873D-A1349619D586}" srcOrd="0" destOrd="0" presId="urn:microsoft.com/office/officeart/2005/8/layout/vList5"/>
    <dgm:cxn modelId="{6413B13E-EB69-41B3-B6BF-14844F9D5557}" srcId="{BE9E2CCD-93D1-43B8-AC95-B7D1F7A459A6}" destId="{E80E2E00-9DBA-44D9-B956-1316AEC2C706}" srcOrd="0" destOrd="0" parTransId="{1E37DA34-9549-4EC4-B446-E8A2B2DF01CE}" sibTransId="{4249D48E-34D3-4AB2-8C5F-B3AAD9621C50}"/>
    <dgm:cxn modelId="{B8878970-F72C-47E2-88AE-1C41B5E74D33}" type="presParOf" srcId="{C2B41B0F-D9B5-4592-AED9-20D0DAF21D47}" destId="{BDD90890-7106-4985-BD6A-05867BE5DA93}" srcOrd="0" destOrd="0" presId="urn:microsoft.com/office/officeart/2005/8/layout/vList5"/>
    <dgm:cxn modelId="{90EE7FB7-1FD1-46E0-A16F-1B4DA996362C}" type="presParOf" srcId="{BDD90890-7106-4985-BD6A-05867BE5DA93}" destId="{D284B3A3-8CD8-4C82-B79C-E958150B25C0}" srcOrd="0" destOrd="0" presId="urn:microsoft.com/office/officeart/2005/8/layout/vList5"/>
    <dgm:cxn modelId="{5057B2FB-D307-4CE2-A075-A301A0B3DED5}" type="presParOf" srcId="{C2B41B0F-D9B5-4592-AED9-20D0DAF21D47}" destId="{7391657E-EBAD-40E8-AA6B-426477851D03}" srcOrd="1" destOrd="0" presId="urn:microsoft.com/office/officeart/2005/8/layout/vList5"/>
    <dgm:cxn modelId="{48366F2D-928D-4EAE-AA36-B11A3C0031A2}" type="presParOf" srcId="{C2B41B0F-D9B5-4592-AED9-20D0DAF21D47}" destId="{C5CA3084-C4E9-4718-80ED-B8884ACA851D}" srcOrd="2" destOrd="0" presId="urn:microsoft.com/office/officeart/2005/8/layout/vList5"/>
    <dgm:cxn modelId="{1D960C81-A936-4EDD-89A6-67F56DD02633}" type="presParOf" srcId="{C5CA3084-C4E9-4718-80ED-B8884ACA851D}" destId="{0683BA66-66C8-4224-873D-A1349619D586}" srcOrd="0" destOrd="0" presId="urn:microsoft.com/office/officeart/2005/8/layout/vList5"/>
    <dgm:cxn modelId="{DDD8C4D0-82A0-47D8-A883-C949F18BC8D0}" type="presParOf" srcId="{C2B41B0F-D9B5-4592-AED9-20D0DAF21D47}" destId="{68F9470C-CBC3-4BB7-B877-8217B9755972}" srcOrd="3" destOrd="0" presId="urn:microsoft.com/office/officeart/2005/8/layout/vList5"/>
    <dgm:cxn modelId="{709E802E-DC54-4A10-9D58-7F23DB991950}" type="presParOf" srcId="{C2B41B0F-D9B5-4592-AED9-20D0DAF21D47}" destId="{503D9EB8-44AC-44BF-B653-9A2A9D1A70AA}" srcOrd="4" destOrd="0" presId="urn:microsoft.com/office/officeart/2005/8/layout/vList5"/>
    <dgm:cxn modelId="{30A42205-EBE4-4FD4-B39C-47DC8341231B}" type="presParOf" srcId="{503D9EB8-44AC-44BF-B653-9A2A9D1A70AA}" destId="{82BFD2D7-3C2B-43EF-B335-E6D15CB9F051}" srcOrd="0"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2FD595F1-AD67-48D5-9FFE-EA306DDAE040}" type="doc">
      <dgm:prSet loTypeId="urn:microsoft.com/office/officeart/2005/8/layout/equation1" loCatId="process" qsTypeId="urn:microsoft.com/office/officeart/2005/8/quickstyle/simple1" qsCatId="simple" csTypeId="urn:microsoft.com/office/officeart/2005/8/colors/accent0_2" csCatId="mainScheme" phldr="1"/>
      <dgm:spPr/>
      <dgm:t>
        <a:bodyPr/>
        <a:lstStyle/>
        <a:p>
          <a:endParaRPr lang="nl-NL"/>
        </a:p>
      </dgm:t>
    </dgm:pt>
    <dgm:pt modelId="{2F2FF85F-FD4E-43CA-A12E-E6FD6C7ECB1A}">
      <dgm:prSet/>
      <dgm:spPr/>
      <dgm:t>
        <a:bodyPr/>
        <a:lstStyle/>
        <a:p>
          <a:r>
            <a:rPr lang="nl-BE" dirty="0"/>
            <a:t>Als we spreken over een academisch georiënteerd studieadvies</a:t>
          </a:r>
        </a:p>
      </dgm:t>
    </dgm:pt>
    <dgm:pt modelId="{54AD525D-7983-4F18-921F-D990FB573D55}" type="parTrans" cxnId="{CEC1D138-C5B3-4B2E-8EBB-E16A4ABDDCCF}">
      <dgm:prSet/>
      <dgm:spPr/>
      <dgm:t>
        <a:bodyPr/>
        <a:lstStyle/>
        <a:p>
          <a:endParaRPr lang="nl-NL"/>
        </a:p>
      </dgm:t>
    </dgm:pt>
    <dgm:pt modelId="{45BD4385-B006-4548-9238-D5AE5058A623}" type="sibTrans" cxnId="{CEC1D138-C5B3-4B2E-8EBB-E16A4ABDDCCF}">
      <dgm:prSet/>
      <dgm:spPr/>
      <dgm:t>
        <a:bodyPr/>
        <a:lstStyle/>
        <a:p>
          <a:endParaRPr lang="nl-NL"/>
        </a:p>
      </dgm:t>
    </dgm:pt>
    <dgm:pt modelId="{B8C7E518-459F-4E84-BE16-54D57691E58A}">
      <dgm:prSet/>
      <dgm:spPr/>
      <dgm:t>
        <a:bodyPr/>
        <a:lstStyle/>
        <a:p>
          <a:r>
            <a:rPr lang="nl-BE" dirty="0"/>
            <a:t>hangen we daar in geen geval een oordeel aan vast. </a:t>
          </a:r>
        </a:p>
      </dgm:t>
    </dgm:pt>
    <dgm:pt modelId="{A5336F48-9881-4394-BE24-96DE135E2803}" type="parTrans" cxnId="{3E15CB65-4034-457D-985A-548040AA9C18}">
      <dgm:prSet/>
      <dgm:spPr/>
      <dgm:t>
        <a:bodyPr/>
        <a:lstStyle/>
        <a:p>
          <a:endParaRPr lang="nl-NL"/>
        </a:p>
      </dgm:t>
    </dgm:pt>
    <dgm:pt modelId="{8C7DF7EA-68CB-4269-9726-298F7C957D36}" type="sibTrans" cxnId="{3E15CB65-4034-457D-985A-548040AA9C18}">
      <dgm:prSet/>
      <dgm:spPr/>
      <dgm:t>
        <a:bodyPr/>
        <a:lstStyle/>
        <a:p>
          <a:endParaRPr lang="nl-NL"/>
        </a:p>
      </dgm:t>
    </dgm:pt>
    <dgm:pt modelId="{6E9FF59F-6F67-4D7E-AEA5-F714E511EE64}">
      <dgm:prSet/>
      <dgm:spPr/>
      <dgm:t>
        <a:bodyPr/>
        <a:lstStyle/>
        <a:p>
          <a:r>
            <a:rPr lang="nl-BE" dirty="0"/>
            <a:t>of een praktisch georiënteerd </a:t>
          </a:r>
          <a:r>
            <a:rPr lang="nl-BE" dirty="0" smtClean="0"/>
            <a:t>studieadvies</a:t>
          </a:r>
          <a:endParaRPr lang="nl-BE" dirty="0"/>
        </a:p>
      </dgm:t>
    </dgm:pt>
    <dgm:pt modelId="{2673450C-298D-49D4-BAA4-9DCB9A8F78B7}" type="parTrans" cxnId="{45555DE6-FCC4-425B-9998-64B33665774D}">
      <dgm:prSet/>
      <dgm:spPr/>
      <dgm:t>
        <a:bodyPr/>
        <a:lstStyle/>
        <a:p>
          <a:endParaRPr lang="nl-NL"/>
        </a:p>
      </dgm:t>
    </dgm:pt>
    <dgm:pt modelId="{166BFE43-FD83-4135-9D89-39AB742BE07B}" type="sibTrans" cxnId="{45555DE6-FCC4-425B-9998-64B33665774D}">
      <dgm:prSet/>
      <dgm:spPr/>
      <dgm:t>
        <a:bodyPr/>
        <a:lstStyle/>
        <a:p>
          <a:endParaRPr lang="nl-NL"/>
        </a:p>
      </dgm:t>
    </dgm:pt>
    <dgm:pt modelId="{A7FC2C28-CC8B-499F-B147-59B4B4562259}" type="pres">
      <dgm:prSet presAssocID="{2FD595F1-AD67-48D5-9FFE-EA306DDAE040}" presName="linearFlow" presStyleCnt="0">
        <dgm:presLayoutVars>
          <dgm:dir/>
          <dgm:resizeHandles val="exact"/>
        </dgm:presLayoutVars>
      </dgm:prSet>
      <dgm:spPr/>
      <dgm:t>
        <a:bodyPr/>
        <a:lstStyle/>
        <a:p>
          <a:endParaRPr lang="nl-NL"/>
        </a:p>
      </dgm:t>
    </dgm:pt>
    <dgm:pt modelId="{E1F90885-6AE7-43C3-9B97-4023C7259C12}" type="pres">
      <dgm:prSet presAssocID="{2F2FF85F-FD4E-43CA-A12E-E6FD6C7ECB1A}" presName="node" presStyleLbl="node1" presStyleIdx="0" presStyleCnt="3">
        <dgm:presLayoutVars>
          <dgm:bulletEnabled val="1"/>
        </dgm:presLayoutVars>
      </dgm:prSet>
      <dgm:spPr/>
      <dgm:t>
        <a:bodyPr/>
        <a:lstStyle/>
        <a:p>
          <a:endParaRPr lang="nl-NL"/>
        </a:p>
      </dgm:t>
    </dgm:pt>
    <dgm:pt modelId="{64E8E40C-73AF-4993-A233-9FD123F4BEDE}" type="pres">
      <dgm:prSet presAssocID="{45BD4385-B006-4548-9238-D5AE5058A623}" presName="spacerL" presStyleCnt="0"/>
      <dgm:spPr/>
      <dgm:t>
        <a:bodyPr/>
        <a:lstStyle/>
        <a:p>
          <a:endParaRPr lang="nl-NL"/>
        </a:p>
      </dgm:t>
    </dgm:pt>
    <dgm:pt modelId="{F883C6F9-EDD4-4B9F-B6A0-9536FB378F57}" type="pres">
      <dgm:prSet presAssocID="{45BD4385-B006-4548-9238-D5AE5058A623}" presName="sibTrans" presStyleLbl="sibTrans2D1" presStyleIdx="0" presStyleCnt="2"/>
      <dgm:spPr/>
      <dgm:t>
        <a:bodyPr/>
        <a:lstStyle/>
        <a:p>
          <a:endParaRPr lang="nl-NL"/>
        </a:p>
      </dgm:t>
    </dgm:pt>
    <dgm:pt modelId="{8CE609E2-0F3F-4BF7-9AD0-425E84F124C2}" type="pres">
      <dgm:prSet presAssocID="{45BD4385-B006-4548-9238-D5AE5058A623}" presName="spacerR" presStyleCnt="0"/>
      <dgm:spPr/>
      <dgm:t>
        <a:bodyPr/>
        <a:lstStyle/>
        <a:p>
          <a:endParaRPr lang="nl-NL"/>
        </a:p>
      </dgm:t>
    </dgm:pt>
    <dgm:pt modelId="{CE0816B4-4363-4BE1-AEE3-25668416B799}" type="pres">
      <dgm:prSet presAssocID="{6E9FF59F-6F67-4D7E-AEA5-F714E511EE64}" presName="node" presStyleLbl="node1" presStyleIdx="1" presStyleCnt="3">
        <dgm:presLayoutVars>
          <dgm:bulletEnabled val="1"/>
        </dgm:presLayoutVars>
      </dgm:prSet>
      <dgm:spPr/>
      <dgm:t>
        <a:bodyPr/>
        <a:lstStyle/>
        <a:p>
          <a:endParaRPr lang="nl-NL"/>
        </a:p>
      </dgm:t>
    </dgm:pt>
    <dgm:pt modelId="{9FEF0C02-DAB9-4114-904B-684945201E5C}" type="pres">
      <dgm:prSet presAssocID="{166BFE43-FD83-4135-9D89-39AB742BE07B}" presName="spacerL" presStyleCnt="0"/>
      <dgm:spPr/>
      <dgm:t>
        <a:bodyPr/>
        <a:lstStyle/>
        <a:p>
          <a:endParaRPr lang="nl-NL"/>
        </a:p>
      </dgm:t>
    </dgm:pt>
    <dgm:pt modelId="{43456586-09F1-4A2B-A416-1CC458DC81E1}" type="pres">
      <dgm:prSet presAssocID="{166BFE43-FD83-4135-9D89-39AB742BE07B}" presName="sibTrans" presStyleLbl="sibTrans2D1" presStyleIdx="1" presStyleCnt="2"/>
      <dgm:spPr/>
      <dgm:t>
        <a:bodyPr/>
        <a:lstStyle/>
        <a:p>
          <a:endParaRPr lang="nl-NL"/>
        </a:p>
      </dgm:t>
    </dgm:pt>
    <dgm:pt modelId="{7B20958E-A061-4B10-B928-D34A7A72E5AE}" type="pres">
      <dgm:prSet presAssocID="{166BFE43-FD83-4135-9D89-39AB742BE07B}" presName="spacerR" presStyleCnt="0"/>
      <dgm:spPr/>
      <dgm:t>
        <a:bodyPr/>
        <a:lstStyle/>
        <a:p>
          <a:endParaRPr lang="nl-NL"/>
        </a:p>
      </dgm:t>
    </dgm:pt>
    <dgm:pt modelId="{02586C7F-5E46-4A6A-982E-E21AE90E9E92}" type="pres">
      <dgm:prSet presAssocID="{B8C7E518-459F-4E84-BE16-54D57691E58A}" presName="node" presStyleLbl="node1" presStyleIdx="2" presStyleCnt="3">
        <dgm:presLayoutVars>
          <dgm:bulletEnabled val="1"/>
        </dgm:presLayoutVars>
      </dgm:prSet>
      <dgm:spPr/>
      <dgm:t>
        <a:bodyPr/>
        <a:lstStyle/>
        <a:p>
          <a:endParaRPr lang="nl-NL"/>
        </a:p>
      </dgm:t>
    </dgm:pt>
  </dgm:ptLst>
  <dgm:cxnLst>
    <dgm:cxn modelId="{CEC1D138-C5B3-4B2E-8EBB-E16A4ABDDCCF}" srcId="{2FD595F1-AD67-48D5-9FFE-EA306DDAE040}" destId="{2F2FF85F-FD4E-43CA-A12E-E6FD6C7ECB1A}" srcOrd="0" destOrd="0" parTransId="{54AD525D-7983-4F18-921F-D990FB573D55}" sibTransId="{45BD4385-B006-4548-9238-D5AE5058A623}"/>
    <dgm:cxn modelId="{3E15CB65-4034-457D-985A-548040AA9C18}" srcId="{2FD595F1-AD67-48D5-9FFE-EA306DDAE040}" destId="{B8C7E518-459F-4E84-BE16-54D57691E58A}" srcOrd="2" destOrd="0" parTransId="{A5336F48-9881-4394-BE24-96DE135E2803}" sibTransId="{8C7DF7EA-68CB-4269-9726-298F7C957D36}"/>
    <dgm:cxn modelId="{49DE703A-BBEA-4108-9249-DFE14B92AC6A}" type="presOf" srcId="{6E9FF59F-6F67-4D7E-AEA5-F714E511EE64}" destId="{CE0816B4-4363-4BE1-AEE3-25668416B799}" srcOrd="0" destOrd="0" presId="urn:microsoft.com/office/officeart/2005/8/layout/equation1"/>
    <dgm:cxn modelId="{6016CC0E-366D-4F4D-9E64-D43856897D77}" type="presOf" srcId="{B8C7E518-459F-4E84-BE16-54D57691E58A}" destId="{02586C7F-5E46-4A6A-982E-E21AE90E9E92}" srcOrd="0" destOrd="0" presId="urn:microsoft.com/office/officeart/2005/8/layout/equation1"/>
    <dgm:cxn modelId="{7CAF4B40-8605-4796-A1FF-F7AED7F7C621}" type="presOf" srcId="{45BD4385-B006-4548-9238-D5AE5058A623}" destId="{F883C6F9-EDD4-4B9F-B6A0-9536FB378F57}" srcOrd="0" destOrd="0" presId="urn:microsoft.com/office/officeart/2005/8/layout/equation1"/>
    <dgm:cxn modelId="{626D74D0-BEA1-4AA0-8CC9-082341453B0F}" type="presOf" srcId="{2FD595F1-AD67-48D5-9FFE-EA306DDAE040}" destId="{A7FC2C28-CC8B-499F-B147-59B4B4562259}" srcOrd="0" destOrd="0" presId="urn:microsoft.com/office/officeart/2005/8/layout/equation1"/>
    <dgm:cxn modelId="{45555DE6-FCC4-425B-9998-64B33665774D}" srcId="{2FD595F1-AD67-48D5-9FFE-EA306DDAE040}" destId="{6E9FF59F-6F67-4D7E-AEA5-F714E511EE64}" srcOrd="1" destOrd="0" parTransId="{2673450C-298D-49D4-BAA4-9DCB9A8F78B7}" sibTransId="{166BFE43-FD83-4135-9D89-39AB742BE07B}"/>
    <dgm:cxn modelId="{46C00A31-69D2-474A-8CC4-F01B863C0C13}" type="presOf" srcId="{166BFE43-FD83-4135-9D89-39AB742BE07B}" destId="{43456586-09F1-4A2B-A416-1CC458DC81E1}" srcOrd="0" destOrd="0" presId="urn:microsoft.com/office/officeart/2005/8/layout/equation1"/>
    <dgm:cxn modelId="{C3A13637-4BEC-4BA4-9ED8-2EFF5C640FFE}" type="presOf" srcId="{2F2FF85F-FD4E-43CA-A12E-E6FD6C7ECB1A}" destId="{E1F90885-6AE7-43C3-9B97-4023C7259C12}" srcOrd="0" destOrd="0" presId="urn:microsoft.com/office/officeart/2005/8/layout/equation1"/>
    <dgm:cxn modelId="{00CF2A1C-3917-407F-A714-FBD10F98D4E9}" type="presParOf" srcId="{A7FC2C28-CC8B-499F-B147-59B4B4562259}" destId="{E1F90885-6AE7-43C3-9B97-4023C7259C12}" srcOrd="0" destOrd="0" presId="urn:microsoft.com/office/officeart/2005/8/layout/equation1"/>
    <dgm:cxn modelId="{57F540F1-F42C-448F-9172-4DEEC72D5817}" type="presParOf" srcId="{A7FC2C28-CC8B-499F-B147-59B4B4562259}" destId="{64E8E40C-73AF-4993-A233-9FD123F4BEDE}" srcOrd="1" destOrd="0" presId="urn:microsoft.com/office/officeart/2005/8/layout/equation1"/>
    <dgm:cxn modelId="{4223F787-FA93-42BB-A941-01A16D5BA45B}" type="presParOf" srcId="{A7FC2C28-CC8B-499F-B147-59B4B4562259}" destId="{F883C6F9-EDD4-4B9F-B6A0-9536FB378F57}" srcOrd="2" destOrd="0" presId="urn:microsoft.com/office/officeart/2005/8/layout/equation1"/>
    <dgm:cxn modelId="{A110FA5B-BEE5-45CC-BE76-8210FD7A3936}" type="presParOf" srcId="{A7FC2C28-CC8B-499F-B147-59B4B4562259}" destId="{8CE609E2-0F3F-4BF7-9AD0-425E84F124C2}" srcOrd="3" destOrd="0" presId="urn:microsoft.com/office/officeart/2005/8/layout/equation1"/>
    <dgm:cxn modelId="{1768A980-6974-44EE-8D3A-63A1CBCCC63C}" type="presParOf" srcId="{A7FC2C28-CC8B-499F-B147-59B4B4562259}" destId="{CE0816B4-4363-4BE1-AEE3-25668416B799}" srcOrd="4" destOrd="0" presId="urn:microsoft.com/office/officeart/2005/8/layout/equation1"/>
    <dgm:cxn modelId="{C59F1D21-D7F7-4128-9D17-B89D9E40E90D}" type="presParOf" srcId="{A7FC2C28-CC8B-499F-B147-59B4B4562259}" destId="{9FEF0C02-DAB9-4114-904B-684945201E5C}" srcOrd="5" destOrd="0" presId="urn:microsoft.com/office/officeart/2005/8/layout/equation1"/>
    <dgm:cxn modelId="{02E683AC-4421-44E3-8FED-10A4B086D27F}" type="presParOf" srcId="{A7FC2C28-CC8B-499F-B147-59B4B4562259}" destId="{43456586-09F1-4A2B-A416-1CC458DC81E1}" srcOrd="6" destOrd="0" presId="urn:microsoft.com/office/officeart/2005/8/layout/equation1"/>
    <dgm:cxn modelId="{11004890-1DE4-4EA4-B960-F2ABA9F41321}" type="presParOf" srcId="{A7FC2C28-CC8B-499F-B147-59B4B4562259}" destId="{7B20958E-A061-4B10-B928-D34A7A72E5AE}" srcOrd="7" destOrd="0" presId="urn:microsoft.com/office/officeart/2005/8/layout/equation1"/>
    <dgm:cxn modelId="{F271428F-2B53-4FFA-B3A3-7EC74268DE29}" type="presParOf" srcId="{A7FC2C28-CC8B-499F-B147-59B4B4562259}" destId="{02586C7F-5E46-4A6A-982E-E21AE90E9E92}"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2FD595F1-AD67-48D5-9FFE-EA306DDAE040}" type="doc">
      <dgm:prSet loTypeId="urn:microsoft.com/office/officeart/2005/8/layout/equation1" loCatId="process" qsTypeId="urn:microsoft.com/office/officeart/2005/8/quickstyle/simple1" qsCatId="simple" csTypeId="urn:microsoft.com/office/officeart/2005/8/colors/accent0_2" csCatId="mainScheme" phldr="1"/>
      <dgm:spPr/>
      <dgm:t>
        <a:bodyPr/>
        <a:lstStyle/>
        <a:p>
          <a:endParaRPr lang="nl-NL"/>
        </a:p>
      </dgm:t>
    </dgm:pt>
    <dgm:pt modelId="{2F2FF85F-FD4E-43CA-A12E-E6FD6C7ECB1A}">
      <dgm:prSet/>
      <dgm:spPr/>
      <dgm:t>
        <a:bodyPr/>
        <a:lstStyle/>
        <a:p>
          <a:r>
            <a:rPr lang="nl-BE" dirty="0"/>
            <a:t>Als we spreken over een </a:t>
          </a:r>
          <a:r>
            <a:rPr lang="nl-BE" dirty="0" smtClean="0"/>
            <a:t>academisch georiënteerd studieadvies</a:t>
          </a:r>
          <a:endParaRPr lang="nl-BE" dirty="0"/>
        </a:p>
      </dgm:t>
    </dgm:pt>
    <dgm:pt modelId="{54AD525D-7983-4F18-921F-D990FB573D55}" type="parTrans" cxnId="{CEC1D138-C5B3-4B2E-8EBB-E16A4ABDDCCF}">
      <dgm:prSet/>
      <dgm:spPr/>
      <dgm:t>
        <a:bodyPr/>
        <a:lstStyle/>
        <a:p>
          <a:endParaRPr lang="nl-NL"/>
        </a:p>
      </dgm:t>
    </dgm:pt>
    <dgm:pt modelId="{45BD4385-B006-4548-9238-D5AE5058A623}" type="sibTrans" cxnId="{CEC1D138-C5B3-4B2E-8EBB-E16A4ABDDCCF}">
      <dgm:prSet/>
      <dgm:spPr/>
      <dgm:t>
        <a:bodyPr/>
        <a:lstStyle/>
        <a:p>
          <a:endParaRPr lang="nl-NL"/>
        </a:p>
      </dgm:t>
    </dgm:pt>
    <dgm:pt modelId="{B8C7E518-459F-4E84-BE16-54D57691E58A}">
      <dgm:prSet/>
      <dgm:spPr/>
      <dgm:t>
        <a:bodyPr/>
        <a:lstStyle/>
        <a:p>
          <a:r>
            <a:rPr lang="nl-BE" dirty="0"/>
            <a:t>hangen we daar in geen geval een oordeel aan vast. </a:t>
          </a:r>
        </a:p>
      </dgm:t>
    </dgm:pt>
    <dgm:pt modelId="{A5336F48-9881-4394-BE24-96DE135E2803}" type="parTrans" cxnId="{3E15CB65-4034-457D-985A-548040AA9C18}">
      <dgm:prSet/>
      <dgm:spPr/>
      <dgm:t>
        <a:bodyPr/>
        <a:lstStyle/>
        <a:p>
          <a:endParaRPr lang="nl-NL"/>
        </a:p>
      </dgm:t>
    </dgm:pt>
    <dgm:pt modelId="{8C7DF7EA-68CB-4269-9726-298F7C957D36}" type="sibTrans" cxnId="{3E15CB65-4034-457D-985A-548040AA9C18}">
      <dgm:prSet/>
      <dgm:spPr/>
      <dgm:t>
        <a:bodyPr/>
        <a:lstStyle/>
        <a:p>
          <a:endParaRPr lang="nl-NL"/>
        </a:p>
      </dgm:t>
    </dgm:pt>
    <dgm:pt modelId="{6E9FF59F-6F67-4D7E-AEA5-F714E511EE64}">
      <dgm:prSet/>
      <dgm:spPr/>
      <dgm:t>
        <a:bodyPr/>
        <a:lstStyle/>
        <a:p>
          <a:r>
            <a:rPr lang="nl-BE" dirty="0"/>
            <a:t>of een praktisch georiënteerd </a:t>
          </a:r>
          <a:r>
            <a:rPr lang="nl-BE" dirty="0" smtClean="0"/>
            <a:t>studieadvies </a:t>
          </a:r>
          <a:endParaRPr lang="nl-BE" dirty="0"/>
        </a:p>
      </dgm:t>
    </dgm:pt>
    <dgm:pt modelId="{2673450C-298D-49D4-BAA4-9DCB9A8F78B7}" type="parTrans" cxnId="{45555DE6-FCC4-425B-9998-64B33665774D}">
      <dgm:prSet/>
      <dgm:spPr/>
      <dgm:t>
        <a:bodyPr/>
        <a:lstStyle/>
        <a:p>
          <a:endParaRPr lang="nl-NL"/>
        </a:p>
      </dgm:t>
    </dgm:pt>
    <dgm:pt modelId="{166BFE43-FD83-4135-9D89-39AB742BE07B}" type="sibTrans" cxnId="{45555DE6-FCC4-425B-9998-64B33665774D}">
      <dgm:prSet/>
      <dgm:spPr/>
      <dgm:t>
        <a:bodyPr/>
        <a:lstStyle/>
        <a:p>
          <a:endParaRPr lang="nl-NL"/>
        </a:p>
      </dgm:t>
    </dgm:pt>
    <dgm:pt modelId="{A7FC2C28-CC8B-499F-B147-59B4B4562259}" type="pres">
      <dgm:prSet presAssocID="{2FD595F1-AD67-48D5-9FFE-EA306DDAE040}" presName="linearFlow" presStyleCnt="0">
        <dgm:presLayoutVars>
          <dgm:dir/>
          <dgm:resizeHandles val="exact"/>
        </dgm:presLayoutVars>
      </dgm:prSet>
      <dgm:spPr/>
      <dgm:t>
        <a:bodyPr/>
        <a:lstStyle/>
        <a:p>
          <a:endParaRPr lang="nl-NL"/>
        </a:p>
      </dgm:t>
    </dgm:pt>
    <dgm:pt modelId="{E1F90885-6AE7-43C3-9B97-4023C7259C12}" type="pres">
      <dgm:prSet presAssocID="{2F2FF85F-FD4E-43CA-A12E-E6FD6C7ECB1A}" presName="node" presStyleLbl="node1" presStyleIdx="0" presStyleCnt="3">
        <dgm:presLayoutVars>
          <dgm:bulletEnabled val="1"/>
        </dgm:presLayoutVars>
      </dgm:prSet>
      <dgm:spPr/>
      <dgm:t>
        <a:bodyPr/>
        <a:lstStyle/>
        <a:p>
          <a:endParaRPr lang="nl-NL"/>
        </a:p>
      </dgm:t>
    </dgm:pt>
    <dgm:pt modelId="{64E8E40C-73AF-4993-A233-9FD123F4BEDE}" type="pres">
      <dgm:prSet presAssocID="{45BD4385-B006-4548-9238-D5AE5058A623}" presName="spacerL" presStyleCnt="0"/>
      <dgm:spPr/>
      <dgm:t>
        <a:bodyPr/>
        <a:lstStyle/>
        <a:p>
          <a:endParaRPr lang="nl-NL"/>
        </a:p>
      </dgm:t>
    </dgm:pt>
    <dgm:pt modelId="{F883C6F9-EDD4-4B9F-B6A0-9536FB378F57}" type="pres">
      <dgm:prSet presAssocID="{45BD4385-B006-4548-9238-D5AE5058A623}" presName="sibTrans" presStyleLbl="sibTrans2D1" presStyleIdx="0" presStyleCnt="2"/>
      <dgm:spPr/>
      <dgm:t>
        <a:bodyPr/>
        <a:lstStyle/>
        <a:p>
          <a:endParaRPr lang="nl-NL"/>
        </a:p>
      </dgm:t>
    </dgm:pt>
    <dgm:pt modelId="{8CE609E2-0F3F-4BF7-9AD0-425E84F124C2}" type="pres">
      <dgm:prSet presAssocID="{45BD4385-B006-4548-9238-D5AE5058A623}" presName="spacerR" presStyleCnt="0"/>
      <dgm:spPr/>
      <dgm:t>
        <a:bodyPr/>
        <a:lstStyle/>
        <a:p>
          <a:endParaRPr lang="nl-NL"/>
        </a:p>
      </dgm:t>
    </dgm:pt>
    <dgm:pt modelId="{CE0816B4-4363-4BE1-AEE3-25668416B799}" type="pres">
      <dgm:prSet presAssocID="{6E9FF59F-6F67-4D7E-AEA5-F714E511EE64}" presName="node" presStyleLbl="node1" presStyleIdx="1" presStyleCnt="3">
        <dgm:presLayoutVars>
          <dgm:bulletEnabled val="1"/>
        </dgm:presLayoutVars>
      </dgm:prSet>
      <dgm:spPr/>
      <dgm:t>
        <a:bodyPr/>
        <a:lstStyle/>
        <a:p>
          <a:endParaRPr lang="nl-NL"/>
        </a:p>
      </dgm:t>
    </dgm:pt>
    <dgm:pt modelId="{9FEF0C02-DAB9-4114-904B-684945201E5C}" type="pres">
      <dgm:prSet presAssocID="{166BFE43-FD83-4135-9D89-39AB742BE07B}" presName="spacerL" presStyleCnt="0"/>
      <dgm:spPr/>
      <dgm:t>
        <a:bodyPr/>
        <a:lstStyle/>
        <a:p>
          <a:endParaRPr lang="nl-NL"/>
        </a:p>
      </dgm:t>
    </dgm:pt>
    <dgm:pt modelId="{43456586-09F1-4A2B-A416-1CC458DC81E1}" type="pres">
      <dgm:prSet presAssocID="{166BFE43-FD83-4135-9D89-39AB742BE07B}" presName="sibTrans" presStyleLbl="sibTrans2D1" presStyleIdx="1" presStyleCnt="2"/>
      <dgm:spPr/>
      <dgm:t>
        <a:bodyPr/>
        <a:lstStyle/>
        <a:p>
          <a:endParaRPr lang="nl-NL"/>
        </a:p>
      </dgm:t>
    </dgm:pt>
    <dgm:pt modelId="{7B20958E-A061-4B10-B928-D34A7A72E5AE}" type="pres">
      <dgm:prSet presAssocID="{166BFE43-FD83-4135-9D89-39AB742BE07B}" presName="spacerR" presStyleCnt="0"/>
      <dgm:spPr/>
      <dgm:t>
        <a:bodyPr/>
        <a:lstStyle/>
        <a:p>
          <a:endParaRPr lang="nl-NL"/>
        </a:p>
      </dgm:t>
    </dgm:pt>
    <dgm:pt modelId="{02586C7F-5E46-4A6A-982E-E21AE90E9E92}" type="pres">
      <dgm:prSet presAssocID="{B8C7E518-459F-4E84-BE16-54D57691E58A}" presName="node" presStyleLbl="node1" presStyleIdx="2" presStyleCnt="3">
        <dgm:presLayoutVars>
          <dgm:bulletEnabled val="1"/>
        </dgm:presLayoutVars>
      </dgm:prSet>
      <dgm:spPr/>
      <dgm:t>
        <a:bodyPr/>
        <a:lstStyle/>
        <a:p>
          <a:endParaRPr lang="nl-NL"/>
        </a:p>
      </dgm:t>
    </dgm:pt>
  </dgm:ptLst>
  <dgm:cxnLst>
    <dgm:cxn modelId="{CEC1D138-C5B3-4B2E-8EBB-E16A4ABDDCCF}" srcId="{2FD595F1-AD67-48D5-9FFE-EA306DDAE040}" destId="{2F2FF85F-FD4E-43CA-A12E-E6FD6C7ECB1A}" srcOrd="0" destOrd="0" parTransId="{54AD525D-7983-4F18-921F-D990FB573D55}" sibTransId="{45BD4385-B006-4548-9238-D5AE5058A623}"/>
    <dgm:cxn modelId="{3E15CB65-4034-457D-985A-548040AA9C18}" srcId="{2FD595F1-AD67-48D5-9FFE-EA306DDAE040}" destId="{B8C7E518-459F-4E84-BE16-54D57691E58A}" srcOrd="2" destOrd="0" parTransId="{A5336F48-9881-4394-BE24-96DE135E2803}" sibTransId="{8C7DF7EA-68CB-4269-9726-298F7C957D36}"/>
    <dgm:cxn modelId="{49DE703A-BBEA-4108-9249-DFE14B92AC6A}" type="presOf" srcId="{6E9FF59F-6F67-4D7E-AEA5-F714E511EE64}" destId="{CE0816B4-4363-4BE1-AEE3-25668416B799}" srcOrd="0" destOrd="0" presId="urn:microsoft.com/office/officeart/2005/8/layout/equation1"/>
    <dgm:cxn modelId="{6016CC0E-366D-4F4D-9E64-D43856897D77}" type="presOf" srcId="{B8C7E518-459F-4E84-BE16-54D57691E58A}" destId="{02586C7F-5E46-4A6A-982E-E21AE90E9E92}" srcOrd="0" destOrd="0" presId="urn:microsoft.com/office/officeart/2005/8/layout/equation1"/>
    <dgm:cxn modelId="{7CAF4B40-8605-4796-A1FF-F7AED7F7C621}" type="presOf" srcId="{45BD4385-B006-4548-9238-D5AE5058A623}" destId="{F883C6F9-EDD4-4B9F-B6A0-9536FB378F57}" srcOrd="0" destOrd="0" presId="urn:microsoft.com/office/officeart/2005/8/layout/equation1"/>
    <dgm:cxn modelId="{626D74D0-BEA1-4AA0-8CC9-082341453B0F}" type="presOf" srcId="{2FD595F1-AD67-48D5-9FFE-EA306DDAE040}" destId="{A7FC2C28-CC8B-499F-B147-59B4B4562259}" srcOrd="0" destOrd="0" presId="urn:microsoft.com/office/officeart/2005/8/layout/equation1"/>
    <dgm:cxn modelId="{45555DE6-FCC4-425B-9998-64B33665774D}" srcId="{2FD595F1-AD67-48D5-9FFE-EA306DDAE040}" destId="{6E9FF59F-6F67-4D7E-AEA5-F714E511EE64}" srcOrd="1" destOrd="0" parTransId="{2673450C-298D-49D4-BAA4-9DCB9A8F78B7}" sibTransId="{166BFE43-FD83-4135-9D89-39AB742BE07B}"/>
    <dgm:cxn modelId="{46C00A31-69D2-474A-8CC4-F01B863C0C13}" type="presOf" srcId="{166BFE43-FD83-4135-9D89-39AB742BE07B}" destId="{43456586-09F1-4A2B-A416-1CC458DC81E1}" srcOrd="0" destOrd="0" presId="urn:microsoft.com/office/officeart/2005/8/layout/equation1"/>
    <dgm:cxn modelId="{C3A13637-4BEC-4BA4-9ED8-2EFF5C640FFE}" type="presOf" srcId="{2F2FF85F-FD4E-43CA-A12E-E6FD6C7ECB1A}" destId="{E1F90885-6AE7-43C3-9B97-4023C7259C12}" srcOrd="0" destOrd="0" presId="urn:microsoft.com/office/officeart/2005/8/layout/equation1"/>
    <dgm:cxn modelId="{00CF2A1C-3917-407F-A714-FBD10F98D4E9}" type="presParOf" srcId="{A7FC2C28-CC8B-499F-B147-59B4B4562259}" destId="{E1F90885-6AE7-43C3-9B97-4023C7259C12}" srcOrd="0" destOrd="0" presId="urn:microsoft.com/office/officeart/2005/8/layout/equation1"/>
    <dgm:cxn modelId="{57F540F1-F42C-448F-9172-4DEEC72D5817}" type="presParOf" srcId="{A7FC2C28-CC8B-499F-B147-59B4B4562259}" destId="{64E8E40C-73AF-4993-A233-9FD123F4BEDE}" srcOrd="1" destOrd="0" presId="urn:microsoft.com/office/officeart/2005/8/layout/equation1"/>
    <dgm:cxn modelId="{4223F787-FA93-42BB-A941-01A16D5BA45B}" type="presParOf" srcId="{A7FC2C28-CC8B-499F-B147-59B4B4562259}" destId="{F883C6F9-EDD4-4B9F-B6A0-9536FB378F57}" srcOrd="2" destOrd="0" presId="urn:microsoft.com/office/officeart/2005/8/layout/equation1"/>
    <dgm:cxn modelId="{A110FA5B-BEE5-45CC-BE76-8210FD7A3936}" type="presParOf" srcId="{A7FC2C28-CC8B-499F-B147-59B4B4562259}" destId="{8CE609E2-0F3F-4BF7-9AD0-425E84F124C2}" srcOrd="3" destOrd="0" presId="urn:microsoft.com/office/officeart/2005/8/layout/equation1"/>
    <dgm:cxn modelId="{1768A980-6974-44EE-8D3A-63A1CBCCC63C}" type="presParOf" srcId="{A7FC2C28-CC8B-499F-B147-59B4B4562259}" destId="{CE0816B4-4363-4BE1-AEE3-25668416B799}" srcOrd="4" destOrd="0" presId="urn:microsoft.com/office/officeart/2005/8/layout/equation1"/>
    <dgm:cxn modelId="{C59F1D21-D7F7-4128-9D17-B89D9E40E90D}" type="presParOf" srcId="{A7FC2C28-CC8B-499F-B147-59B4B4562259}" destId="{9FEF0C02-DAB9-4114-904B-684945201E5C}" srcOrd="5" destOrd="0" presId="urn:microsoft.com/office/officeart/2005/8/layout/equation1"/>
    <dgm:cxn modelId="{02E683AC-4421-44E3-8FED-10A4B086D27F}" type="presParOf" srcId="{A7FC2C28-CC8B-499F-B147-59B4B4562259}" destId="{43456586-09F1-4A2B-A416-1CC458DC81E1}" srcOrd="6" destOrd="0" presId="urn:microsoft.com/office/officeart/2005/8/layout/equation1"/>
    <dgm:cxn modelId="{11004890-1DE4-4EA4-B960-F2ABA9F41321}" type="presParOf" srcId="{A7FC2C28-CC8B-499F-B147-59B4B4562259}" destId="{7B20958E-A061-4B10-B928-D34A7A72E5AE}" srcOrd="7" destOrd="0" presId="urn:microsoft.com/office/officeart/2005/8/layout/equation1"/>
    <dgm:cxn modelId="{F271428F-2B53-4FFA-B3A3-7EC74268DE29}" type="presParOf" srcId="{A7FC2C28-CC8B-499F-B147-59B4B4562259}" destId="{02586C7F-5E46-4A6A-982E-E21AE90E9E92}"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120D75A5-037D-427F-9016-754E7416345D}" type="doc">
      <dgm:prSet loTypeId="urn:microsoft.com/office/officeart/2005/8/layout/hierarchy4" loCatId="hierarchy" qsTypeId="urn:microsoft.com/office/officeart/2005/8/quickstyle/simple1" qsCatId="simple" csTypeId="urn:microsoft.com/office/officeart/2005/8/colors/accent0_2" csCatId="mainScheme" phldr="1"/>
      <dgm:spPr/>
      <dgm:t>
        <a:bodyPr/>
        <a:lstStyle/>
        <a:p>
          <a:endParaRPr lang="nl-NL"/>
        </a:p>
      </dgm:t>
    </dgm:pt>
    <dgm:pt modelId="{161996B8-DE6C-4DCE-936B-6083B414A2D3}">
      <dgm:prSet/>
      <dgm:spPr/>
      <dgm:t>
        <a:bodyPr/>
        <a:lstStyle/>
        <a:p>
          <a:r>
            <a:rPr lang="nl-BE" dirty="0"/>
            <a:t>Academisch:</a:t>
          </a:r>
        </a:p>
      </dgm:t>
    </dgm:pt>
    <dgm:pt modelId="{11544749-2B81-4036-8861-21AC2DD876E2}" type="parTrans" cxnId="{5605B34B-9393-43C2-97CE-BF92948925C5}">
      <dgm:prSet/>
      <dgm:spPr/>
      <dgm:t>
        <a:bodyPr/>
        <a:lstStyle/>
        <a:p>
          <a:endParaRPr lang="nl-NL"/>
        </a:p>
      </dgm:t>
    </dgm:pt>
    <dgm:pt modelId="{3E85E8F3-DB50-4BBB-B869-7E4D3B688F64}" type="sibTrans" cxnId="{5605B34B-9393-43C2-97CE-BF92948925C5}">
      <dgm:prSet/>
      <dgm:spPr/>
      <dgm:t>
        <a:bodyPr/>
        <a:lstStyle/>
        <a:p>
          <a:endParaRPr lang="nl-NL"/>
        </a:p>
      </dgm:t>
    </dgm:pt>
    <dgm:pt modelId="{610A0E72-F9F0-46DA-87D5-8693FB2A9ABC}">
      <dgm:prSet/>
      <dgm:spPr/>
      <dgm:t>
        <a:bodyPr/>
        <a:lstStyle/>
        <a:p>
          <a:r>
            <a:rPr lang="nl-BE" dirty="0"/>
            <a:t>Praktisch:</a:t>
          </a:r>
        </a:p>
      </dgm:t>
    </dgm:pt>
    <dgm:pt modelId="{A131A100-AB58-4252-938C-215381141B7A}" type="parTrans" cxnId="{42743C45-A4D3-452A-9956-13180C324010}">
      <dgm:prSet/>
      <dgm:spPr/>
      <dgm:t>
        <a:bodyPr/>
        <a:lstStyle/>
        <a:p>
          <a:endParaRPr lang="nl-NL"/>
        </a:p>
      </dgm:t>
    </dgm:pt>
    <dgm:pt modelId="{0F86DA1C-6000-40B2-88D1-A5863D68A00D}" type="sibTrans" cxnId="{42743C45-A4D3-452A-9956-13180C324010}">
      <dgm:prSet/>
      <dgm:spPr/>
      <dgm:t>
        <a:bodyPr/>
        <a:lstStyle/>
        <a:p>
          <a:endParaRPr lang="nl-NL"/>
        </a:p>
      </dgm:t>
    </dgm:pt>
    <dgm:pt modelId="{A78AE43D-667B-441E-87DD-FC2885CED0E4}">
      <dgm:prSet/>
      <dgm:spPr/>
      <dgm:t>
        <a:bodyPr/>
        <a:lstStyle/>
        <a:p>
          <a:r>
            <a:rPr lang="nl-BE" dirty="0" smtClean="0"/>
            <a:t>A-stroom: </a:t>
          </a:r>
        </a:p>
        <a:p>
          <a:r>
            <a:rPr lang="nl-BE" dirty="0" smtClean="0"/>
            <a:t>opties </a:t>
          </a:r>
          <a:r>
            <a:rPr lang="nl-BE" dirty="0"/>
            <a:t>Latijn &amp; </a:t>
          </a:r>
          <a:r>
            <a:rPr lang="nl-BE" dirty="0" smtClean="0"/>
            <a:t>Moderne </a:t>
          </a:r>
          <a:endParaRPr lang="nl-BE" dirty="0"/>
        </a:p>
      </dgm:t>
    </dgm:pt>
    <dgm:pt modelId="{8DE06FD8-48FF-4FA6-BF6A-955E2B87D6D5}" type="parTrans" cxnId="{99FEF2A7-5B8C-418B-8CA4-B1A2205B2451}">
      <dgm:prSet/>
      <dgm:spPr/>
      <dgm:t>
        <a:bodyPr/>
        <a:lstStyle/>
        <a:p>
          <a:endParaRPr lang="nl-NL"/>
        </a:p>
      </dgm:t>
    </dgm:pt>
    <dgm:pt modelId="{A7677DF9-772C-41AC-9823-567FEF7F2481}" type="sibTrans" cxnId="{99FEF2A7-5B8C-418B-8CA4-B1A2205B2451}">
      <dgm:prSet/>
      <dgm:spPr/>
      <dgm:t>
        <a:bodyPr/>
        <a:lstStyle/>
        <a:p>
          <a:endParaRPr lang="nl-NL"/>
        </a:p>
      </dgm:t>
    </dgm:pt>
    <dgm:pt modelId="{AE070309-FBF0-40AE-B04F-08B135943B3B}">
      <dgm:prSet/>
      <dgm:spPr/>
      <dgm:t>
        <a:bodyPr/>
        <a:lstStyle/>
        <a:p>
          <a:r>
            <a:rPr lang="nl-BE" dirty="0" smtClean="0"/>
            <a:t>A-stroom: </a:t>
          </a:r>
        </a:p>
        <a:p>
          <a:r>
            <a:rPr lang="nl-BE" dirty="0" smtClean="0"/>
            <a:t>opties </a:t>
          </a:r>
          <a:r>
            <a:rPr lang="nl-BE" dirty="0"/>
            <a:t>kunst &amp; technisch </a:t>
          </a:r>
          <a:endParaRPr lang="nl-BE" dirty="0" smtClean="0"/>
        </a:p>
        <a:p>
          <a:r>
            <a:rPr lang="nl-BE" dirty="0" smtClean="0"/>
            <a:t>B-stroom</a:t>
          </a:r>
          <a:endParaRPr lang="nl-BE" dirty="0"/>
        </a:p>
      </dgm:t>
    </dgm:pt>
    <dgm:pt modelId="{0B43AB08-F2DD-4930-941B-B23E13E60796}" type="parTrans" cxnId="{F957981E-D7B4-4F22-ADC5-8F5DAC87820B}">
      <dgm:prSet/>
      <dgm:spPr/>
      <dgm:t>
        <a:bodyPr/>
        <a:lstStyle/>
        <a:p>
          <a:endParaRPr lang="nl-NL"/>
        </a:p>
      </dgm:t>
    </dgm:pt>
    <dgm:pt modelId="{FED7FADB-9CD8-4041-82FF-171988590DA4}" type="sibTrans" cxnId="{F957981E-D7B4-4F22-ADC5-8F5DAC87820B}">
      <dgm:prSet/>
      <dgm:spPr/>
      <dgm:t>
        <a:bodyPr/>
        <a:lstStyle/>
        <a:p>
          <a:endParaRPr lang="nl-NL"/>
        </a:p>
      </dgm:t>
    </dgm:pt>
    <dgm:pt modelId="{A8C1D98F-A7F8-44B8-AD5A-9EC200BCEA52}" type="pres">
      <dgm:prSet presAssocID="{120D75A5-037D-427F-9016-754E7416345D}" presName="Name0" presStyleCnt="0">
        <dgm:presLayoutVars>
          <dgm:chPref val="1"/>
          <dgm:dir/>
          <dgm:animOne val="branch"/>
          <dgm:animLvl val="lvl"/>
          <dgm:resizeHandles/>
        </dgm:presLayoutVars>
      </dgm:prSet>
      <dgm:spPr/>
      <dgm:t>
        <a:bodyPr/>
        <a:lstStyle/>
        <a:p>
          <a:endParaRPr lang="nl-NL"/>
        </a:p>
      </dgm:t>
    </dgm:pt>
    <dgm:pt modelId="{1EB3DCEE-3A44-40CB-BD7B-126CCB18853D}" type="pres">
      <dgm:prSet presAssocID="{161996B8-DE6C-4DCE-936B-6083B414A2D3}" presName="vertOne" presStyleCnt="0"/>
      <dgm:spPr/>
      <dgm:t>
        <a:bodyPr/>
        <a:lstStyle/>
        <a:p>
          <a:endParaRPr lang="nl-NL"/>
        </a:p>
      </dgm:t>
    </dgm:pt>
    <dgm:pt modelId="{9A0CA414-C94C-4896-9602-D9798DEDCC07}" type="pres">
      <dgm:prSet presAssocID="{161996B8-DE6C-4DCE-936B-6083B414A2D3}" presName="txOne" presStyleLbl="node0" presStyleIdx="0" presStyleCnt="2" custLinFactNeighborX="-4160">
        <dgm:presLayoutVars>
          <dgm:chPref val="3"/>
        </dgm:presLayoutVars>
      </dgm:prSet>
      <dgm:spPr/>
      <dgm:t>
        <a:bodyPr/>
        <a:lstStyle/>
        <a:p>
          <a:endParaRPr lang="nl-NL"/>
        </a:p>
      </dgm:t>
    </dgm:pt>
    <dgm:pt modelId="{DEEBBA7C-DFB0-46E3-B4DA-D04FA0C13458}" type="pres">
      <dgm:prSet presAssocID="{161996B8-DE6C-4DCE-936B-6083B414A2D3}" presName="parTransOne" presStyleCnt="0"/>
      <dgm:spPr/>
      <dgm:t>
        <a:bodyPr/>
        <a:lstStyle/>
        <a:p>
          <a:endParaRPr lang="nl-NL"/>
        </a:p>
      </dgm:t>
    </dgm:pt>
    <dgm:pt modelId="{CE74DC28-D02F-47E5-A346-0F4795498015}" type="pres">
      <dgm:prSet presAssocID="{161996B8-DE6C-4DCE-936B-6083B414A2D3}" presName="horzOne" presStyleCnt="0"/>
      <dgm:spPr/>
      <dgm:t>
        <a:bodyPr/>
        <a:lstStyle/>
        <a:p>
          <a:endParaRPr lang="nl-NL"/>
        </a:p>
      </dgm:t>
    </dgm:pt>
    <dgm:pt modelId="{A05E6923-055D-4715-8621-A11027614D65}" type="pres">
      <dgm:prSet presAssocID="{A78AE43D-667B-441E-87DD-FC2885CED0E4}" presName="vertTwo" presStyleCnt="0"/>
      <dgm:spPr/>
      <dgm:t>
        <a:bodyPr/>
        <a:lstStyle/>
        <a:p>
          <a:endParaRPr lang="nl-NL"/>
        </a:p>
      </dgm:t>
    </dgm:pt>
    <dgm:pt modelId="{312A2601-A449-4FDD-8870-2B9BCBA35A5F}" type="pres">
      <dgm:prSet presAssocID="{A78AE43D-667B-441E-87DD-FC2885CED0E4}" presName="txTwo" presStyleLbl="node2" presStyleIdx="0" presStyleCnt="2">
        <dgm:presLayoutVars>
          <dgm:chPref val="3"/>
        </dgm:presLayoutVars>
      </dgm:prSet>
      <dgm:spPr/>
      <dgm:t>
        <a:bodyPr/>
        <a:lstStyle/>
        <a:p>
          <a:endParaRPr lang="nl-NL"/>
        </a:p>
      </dgm:t>
    </dgm:pt>
    <dgm:pt modelId="{3D3E1F10-90ED-4E99-B070-C0655779F5A4}" type="pres">
      <dgm:prSet presAssocID="{A78AE43D-667B-441E-87DD-FC2885CED0E4}" presName="horzTwo" presStyleCnt="0"/>
      <dgm:spPr/>
      <dgm:t>
        <a:bodyPr/>
        <a:lstStyle/>
        <a:p>
          <a:endParaRPr lang="nl-NL"/>
        </a:p>
      </dgm:t>
    </dgm:pt>
    <dgm:pt modelId="{DE864499-B9E0-4C36-B491-5423FE0EA09D}" type="pres">
      <dgm:prSet presAssocID="{3E85E8F3-DB50-4BBB-B869-7E4D3B688F64}" presName="sibSpaceOne" presStyleCnt="0"/>
      <dgm:spPr/>
      <dgm:t>
        <a:bodyPr/>
        <a:lstStyle/>
        <a:p>
          <a:endParaRPr lang="nl-NL"/>
        </a:p>
      </dgm:t>
    </dgm:pt>
    <dgm:pt modelId="{8B6A8E07-96E2-43B6-9534-93DC7A33B4D1}" type="pres">
      <dgm:prSet presAssocID="{610A0E72-F9F0-46DA-87D5-8693FB2A9ABC}" presName="vertOne" presStyleCnt="0"/>
      <dgm:spPr/>
      <dgm:t>
        <a:bodyPr/>
        <a:lstStyle/>
        <a:p>
          <a:endParaRPr lang="nl-NL"/>
        </a:p>
      </dgm:t>
    </dgm:pt>
    <dgm:pt modelId="{4E0CA40D-ECB6-4B19-B962-2F413C2423C4}" type="pres">
      <dgm:prSet presAssocID="{610A0E72-F9F0-46DA-87D5-8693FB2A9ABC}" presName="txOne" presStyleLbl="node0" presStyleIdx="1" presStyleCnt="2">
        <dgm:presLayoutVars>
          <dgm:chPref val="3"/>
        </dgm:presLayoutVars>
      </dgm:prSet>
      <dgm:spPr/>
      <dgm:t>
        <a:bodyPr/>
        <a:lstStyle/>
        <a:p>
          <a:endParaRPr lang="nl-NL"/>
        </a:p>
      </dgm:t>
    </dgm:pt>
    <dgm:pt modelId="{FB461AFA-CF63-4A52-AF90-9E0F504AB1F0}" type="pres">
      <dgm:prSet presAssocID="{610A0E72-F9F0-46DA-87D5-8693FB2A9ABC}" presName="parTransOne" presStyleCnt="0"/>
      <dgm:spPr/>
      <dgm:t>
        <a:bodyPr/>
        <a:lstStyle/>
        <a:p>
          <a:endParaRPr lang="nl-NL"/>
        </a:p>
      </dgm:t>
    </dgm:pt>
    <dgm:pt modelId="{6655672B-08AB-4A21-8A10-57071AF28F7F}" type="pres">
      <dgm:prSet presAssocID="{610A0E72-F9F0-46DA-87D5-8693FB2A9ABC}" presName="horzOne" presStyleCnt="0"/>
      <dgm:spPr/>
      <dgm:t>
        <a:bodyPr/>
        <a:lstStyle/>
        <a:p>
          <a:endParaRPr lang="nl-NL"/>
        </a:p>
      </dgm:t>
    </dgm:pt>
    <dgm:pt modelId="{EC06FCCA-3C63-4616-8242-42121DFE0D4B}" type="pres">
      <dgm:prSet presAssocID="{AE070309-FBF0-40AE-B04F-08B135943B3B}" presName="vertTwo" presStyleCnt="0"/>
      <dgm:spPr/>
      <dgm:t>
        <a:bodyPr/>
        <a:lstStyle/>
        <a:p>
          <a:endParaRPr lang="nl-NL"/>
        </a:p>
      </dgm:t>
    </dgm:pt>
    <dgm:pt modelId="{7FECBEF7-FABF-47BE-B5B2-071D70B0663F}" type="pres">
      <dgm:prSet presAssocID="{AE070309-FBF0-40AE-B04F-08B135943B3B}" presName="txTwo" presStyleLbl="node2" presStyleIdx="1" presStyleCnt="2">
        <dgm:presLayoutVars>
          <dgm:chPref val="3"/>
        </dgm:presLayoutVars>
      </dgm:prSet>
      <dgm:spPr/>
      <dgm:t>
        <a:bodyPr/>
        <a:lstStyle/>
        <a:p>
          <a:endParaRPr lang="nl-NL"/>
        </a:p>
      </dgm:t>
    </dgm:pt>
    <dgm:pt modelId="{D04A4EE8-B549-4937-A776-067DF16854E1}" type="pres">
      <dgm:prSet presAssocID="{AE070309-FBF0-40AE-B04F-08B135943B3B}" presName="horzTwo" presStyleCnt="0"/>
      <dgm:spPr/>
      <dgm:t>
        <a:bodyPr/>
        <a:lstStyle/>
        <a:p>
          <a:endParaRPr lang="nl-NL"/>
        </a:p>
      </dgm:t>
    </dgm:pt>
  </dgm:ptLst>
  <dgm:cxnLst>
    <dgm:cxn modelId="{A36A051F-8A06-4259-828A-1C12192BDC99}" type="presOf" srcId="{AE070309-FBF0-40AE-B04F-08B135943B3B}" destId="{7FECBEF7-FABF-47BE-B5B2-071D70B0663F}" srcOrd="0" destOrd="0" presId="urn:microsoft.com/office/officeart/2005/8/layout/hierarchy4"/>
    <dgm:cxn modelId="{397D0E22-37CB-432A-8AA7-F7B70DF3E216}" type="presOf" srcId="{610A0E72-F9F0-46DA-87D5-8693FB2A9ABC}" destId="{4E0CA40D-ECB6-4B19-B962-2F413C2423C4}" srcOrd="0" destOrd="0" presId="urn:microsoft.com/office/officeart/2005/8/layout/hierarchy4"/>
    <dgm:cxn modelId="{7632FBB3-7DBB-4A19-A8C9-30975758E962}" type="presOf" srcId="{120D75A5-037D-427F-9016-754E7416345D}" destId="{A8C1D98F-A7F8-44B8-AD5A-9EC200BCEA52}" srcOrd="0" destOrd="0" presId="urn:microsoft.com/office/officeart/2005/8/layout/hierarchy4"/>
    <dgm:cxn modelId="{42743C45-A4D3-452A-9956-13180C324010}" srcId="{120D75A5-037D-427F-9016-754E7416345D}" destId="{610A0E72-F9F0-46DA-87D5-8693FB2A9ABC}" srcOrd="1" destOrd="0" parTransId="{A131A100-AB58-4252-938C-215381141B7A}" sibTransId="{0F86DA1C-6000-40B2-88D1-A5863D68A00D}"/>
    <dgm:cxn modelId="{F957981E-D7B4-4F22-ADC5-8F5DAC87820B}" srcId="{610A0E72-F9F0-46DA-87D5-8693FB2A9ABC}" destId="{AE070309-FBF0-40AE-B04F-08B135943B3B}" srcOrd="0" destOrd="0" parTransId="{0B43AB08-F2DD-4930-941B-B23E13E60796}" sibTransId="{FED7FADB-9CD8-4041-82FF-171988590DA4}"/>
    <dgm:cxn modelId="{8761F500-82CA-4C14-8A84-3BB9FDBE1F38}" type="presOf" srcId="{161996B8-DE6C-4DCE-936B-6083B414A2D3}" destId="{9A0CA414-C94C-4896-9602-D9798DEDCC07}" srcOrd="0" destOrd="0" presId="urn:microsoft.com/office/officeart/2005/8/layout/hierarchy4"/>
    <dgm:cxn modelId="{12722E97-F557-4691-8C61-745559B79D13}" type="presOf" srcId="{A78AE43D-667B-441E-87DD-FC2885CED0E4}" destId="{312A2601-A449-4FDD-8870-2B9BCBA35A5F}" srcOrd="0" destOrd="0" presId="urn:microsoft.com/office/officeart/2005/8/layout/hierarchy4"/>
    <dgm:cxn modelId="{99FEF2A7-5B8C-418B-8CA4-B1A2205B2451}" srcId="{161996B8-DE6C-4DCE-936B-6083B414A2D3}" destId="{A78AE43D-667B-441E-87DD-FC2885CED0E4}" srcOrd="0" destOrd="0" parTransId="{8DE06FD8-48FF-4FA6-BF6A-955E2B87D6D5}" sibTransId="{A7677DF9-772C-41AC-9823-567FEF7F2481}"/>
    <dgm:cxn modelId="{5605B34B-9393-43C2-97CE-BF92948925C5}" srcId="{120D75A5-037D-427F-9016-754E7416345D}" destId="{161996B8-DE6C-4DCE-936B-6083B414A2D3}" srcOrd="0" destOrd="0" parTransId="{11544749-2B81-4036-8861-21AC2DD876E2}" sibTransId="{3E85E8F3-DB50-4BBB-B869-7E4D3B688F64}"/>
    <dgm:cxn modelId="{6CAE1B41-7AB3-4CC8-8C51-36DFDDB45C08}" type="presParOf" srcId="{A8C1D98F-A7F8-44B8-AD5A-9EC200BCEA52}" destId="{1EB3DCEE-3A44-40CB-BD7B-126CCB18853D}" srcOrd="0" destOrd="0" presId="urn:microsoft.com/office/officeart/2005/8/layout/hierarchy4"/>
    <dgm:cxn modelId="{921FB751-6D8E-4151-BC1A-7673B095BF8E}" type="presParOf" srcId="{1EB3DCEE-3A44-40CB-BD7B-126CCB18853D}" destId="{9A0CA414-C94C-4896-9602-D9798DEDCC07}" srcOrd="0" destOrd="0" presId="urn:microsoft.com/office/officeart/2005/8/layout/hierarchy4"/>
    <dgm:cxn modelId="{A5A915E0-A96E-469E-B2CB-92FFAE6B91DD}" type="presParOf" srcId="{1EB3DCEE-3A44-40CB-BD7B-126CCB18853D}" destId="{DEEBBA7C-DFB0-46E3-B4DA-D04FA0C13458}" srcOrd="1" destOrd="0" presId="urn:microsoft.com/office/officeart/2005/8/layout/hierarchy4"/>
    <dgm:cxn modelId="{47D42E93-F776-4060-844C-AA08B3DDC838}" type="presParOf" srcId="{1EB3DCEE-3A44-40CB-BD7B-126CCB18853D}" destId="{CE74DC28-D02F-47E5-A346-0F4795498015}" srcOrd="2" destOrd="0" presId="urn:microsoft.com/office/officeart/2005/8/layout/hierarchy4"/>
    <dgm:cxn modelId="{B57BC256-EF19-491F-B1DB-3FD466E05D05}" type="presParOf" srcId="{CE74DC28-D02F-47E5-A346-0F4795498015}" destId="{A05E6923-055D-4715-8621-A11027614D65}" srcOrd="0" destOrd="0" presId="urn:microsoft.com/office/officeart/2005/8/layout/hierarchy4"/>
    <dgm:cxn modelId="{24419395-5408-4CD3-B6ED-B5DB43E31A3C}" type="presParOf" srcId="{A05E6923-055D-4715-8621-A11027614D65}" destId="{312A2601-A449-4FDD-8870-2B9BCBA35A5F}" srcOrd="0" destOrd="0" presId="urn:microsoft.com/office/officeart/2005/8/layout/hierarchy4"/>
    <dgm:cxn modelId="{5A060088-C6EE-4968-9F6E-F484F4C60583}" type="presParOf" srcId="{A05E6923-055D-4715-8621-A11027614D65}" destId="{3D3E1F10-90ED-4E99-B070-C0655779F5A4}" srcOrd="1" destOrd="0" presId="urn:microsoft.com/office/officeart/2005/8/layout/hierarchy4"/>
    <dgm:cxn modelId="{E11C9AB2-F3E8-40D1-B90D-A4EE175FEB18}" type="presParOf" srcId="{A8C1D98F-A7F8-44B8-AD5A-9EC200BCEA52}" destId="{DE864499-B9E0-4C36-B491-5423FE0EA09D}" srcOrd="1" destOrd="0" presId="urn:microsoft.com/office/officeart/2005/8/layout/hierarchy4"/>
    <dgm:cxn modelId="{4D652D97-BD0F-41CE-9967-3DF352647C73}" type="presParOf" srcId="{A8C1D98F-A7F8-44B8-AD5A-9EC200BCEA52}" destId="{8B6A8E07-96E2-43B6-9534-93DC7A33B4D1}" srcOrd="2" destOrd="0" presId="urn:microsoft.com/office/officeart/2005/8/layout/hierarchy4"/>
    <dgm:cxn modelId="{ED171559-6F2C-4F89-9EE3-E1D1FA5231A6}" type="presParOf" srcId="{8B6A8E07-96E2-43B6-9534-93DC7A33B4D1}" destId="{4E0CA40D-ECB6-4B19-B962-2F413C2423C4}" srcOrd="0" destOrd="0" presId="urn:microsoft.com/office/officeart/2005/8/layout/hierarchy4"/>
    <dgm:cxn modelId="{82D76727-6250-41A2-BC1D-D420E191AD3C}" type="presParOf" srcId="{8B6A8E07-96E2-43B6-9534-93DC7A33B4D1}" destId="{FB461AFA-CF63-4A52-AF90-9E0F504AB1F0}" srcOrd="1" destOrd="0" presId="urn:microsoft.com/office/officeart/2005/8/layout/hierarchy4"/>
    <dgm:cxn modelId="{C0A03925-BE9D-4C66-8501-E21C8CD90D78}" type="presParOf" srcId="{8B6A8E07-96E2-43B6-9534-93DC7A33B4D1}" destId="{6655672B-08AB-4A21-8A10-57071AF28F7F}" srcOrd="2" destOrd="0" presId="urn:microsoft.com/office/officeart/2005/8/layout/hierarchy4"/>
    <dgm:cxn modelId="{1E8DBA26-FC36-4BFB-B4F4-DA9447A4C407}" type="presParOf" srcId="{6655672B-08AB-4A21-8A10-57071AF28F7F}" destId="{EC06FCCA-3C63-4616-8242-42121DFE0D4B}" srcOrd="0" destOrd="0" presId="urn:microsoft.com/office/officeart/2005/8/layout/hierarchy4"/>
    <dgm:cxn modelId="{2653F6D3-AA45-418A-9679-8A4FBE7F07B1}" type="presParOf" srcId="{EC06FCCA-3C63-4616-8242-42121DFE0D4B}" destId="{7FECBEF7-FABF-47BE-B5B2-071D70B0663F}" srcOrd="0" destOrd="0" presId="urn:microsoft.com/office/officeart/2005/8/layout/hierarchy4"/>
    <dgm:cxn modelId="{88451A6A-BB4F-4E69-B979-CBCF148C87A9}" type="presParOf" srcId="{EC06FCCA-3C63-4616-8242-42121DFE0D4B}" destId="{D04A4EE8-B549-4937-A776-067DF16854E1}" srcOrd="1" destOrd="0" presId="urn:microsoft.com/office/officeart/2005/8/layout/hierarchy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BE9E2CCD-93D1-43B8-AC95-B7D1F7A459A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nl-NL"/>
        </a:p>
      </dgm:t>
    </dgm:pt>
    <dgm:pt modelId="{A6BFE768-4D1F-411D-A17D-223EE4B280D2}">
      <dgm:prSet phldrT="[Tekst]"/>
      <dgm:spPr>
        <a:solidFill>
          <a:srgbClr val="00B050"/>
        </a:solidFill>
        <a:ln w="3175">
          <a:solidFill>
            <a:srgbClr val="00B050"/>
          </a:solidFill>
        </a:ln>
      </dgm:spPr>
      <dgm:t>
        <a:bodyPr/>
        <a:lstStyle/>
        <a:p>
          <a:pPr>
            <a:buSzTx/>
            <a:buFont typeface="Arial" panose="020B0604020202020204" pitchFamily="34" charset="0"/>
            <a:buNone/>
          </a:pPr>
          <a:r>
            <a:rPr lang="nl-BE" dirty="0"/>
            <a:t>Wiskundige vaardigheden </a:t>
          </a:r>
          <a:endParaRPr lang="nl-NL" dirty="0"/>
        </a:p>
      </dgm:t>
    </dgm:pt>
    <dgm:pt modelId="{471FEA14-4235-45DE-A8AD-0AE23B3AC26E}" type="parTrans" cxnId="{5682B63D-BD31-4347-A702-74818915050D}">
      <dgm:prSet/>
      <dgm:spPr/>
      <dgm:t>
        <a:bodyPr/>
        <a:lstStyle/>
        <a:p>
          <a:endParaRPr lang="nl-NL"/>
        </a:p>
      </dgm:t>
    </dgm:pt>
    <dgm:pt modelId="{2EC88919-F8EE-49AC-AC0B-FD2B77B57AB0}" type="sibTrans" cxnId="{5682B63D-BD31-4347-A702-74818915050D}">
      <dgm:prSet/>
      <dgm:spPr/>
      <dgm:t>
        <a:bodyPr/>
        <a:lstStyle/>
        <a:p>
          <a:endParaRPr lang="nl-NL"/>
        </a:p>
      </dgm:t>
    </dgm:pt>
    <dgm:pt modelId="{FCCC1BE1-1372-4345-AEC6-58D074F00E1B}">
      <dgm:prSet phldrT="[Tekst]"/>
      <dgm:spPr>
        <a:solidFill>
          <a:srgbClr val="00B050"/>
        </a:solidFill>
        <a:ln w="3175">
          <a:solidFill>
            <a:srgbClr val="00B050"/>
          </a:solidFill>
        </a:ln>
      </dgm:spPr>
      <dgm:t>
        <a:bodyPr/>
        <a:lstStyle/>
        <a:p>
          <a:r>
            <a:rPr lang="nl-BE" dirty="0"/>
            <a:t>Studiehouding</a:t>
          </a:r>
          <a:endParaRPr lang="nl-NL" dirty="0"/>
        </a:p>
      </dgm:t>
    </dgm:pt>
    <dgm:pt modelId="{16DA9A8E-CBA4-454E-A773-BF3E36E69C95}" type="parTrans" cxnId="{40A98F8B-B105-47F2-B8F6-C4149C591047}">
      <dgm:prSet/>
      <dgm:spPr/>
      <dgm:t>
        <a:bodyPr/>
        <a:lstStyle/>
        <a:p>
          <a:endParaRPr lang="nl-NL"/>
        </a:p>
      </dgm:t>
    </dgm:pt>
    <dgm:pt modelId="{0EB66EA6-E45C-49B5-BE26-7F209BA3EF7B}" type="sibTrans" cxnId="{40A98F8B-B105-47F2-B8F6-C4149C591047}">
      <dgm:prSet/>
      <dgm:spPr/>
      <dgm:t>
        <a:bodyPr/>
        <a:lstStyle/>
        <a:p>
          <a:endParaRPr lang="nl-NL"/>
        </a:p>
      </dgm:t>
    </dgm:pt>
    <dgm:pt modelId="{B6E6B4DB-DE10-4380-8484-4335C6E875E3}">
      <dgm:prSet phldrT="[Tekst]"/>
      <dgm:spPr>
        <a:solidFill>
          <a:schemeClr val="accent1">
            <a:lumMod val="75000"/>
          </a:schemeClr>
        </a:solidFill>
      </dgm:spPr>
      <dgm:t>
        <a:bodyPr/>
        <a:lstStyle/>
        <a:p>
          <a:r>
            <a:rPr lang="nl-BE" dirty="0"/>
            <a:t>Sociale vaardigheden</a:t>
          </a:r>
          <a:endParaRPr lang="nl-NL" dirty="0"/>
        </a:p>
      </dgm:t>
    </dgm:pt>
    <dgm:pt modelId="{D0A9F17F-B8FD-4868-9481-7FF059D76C56}" type="parTrans" cxnId="{1B033E18-B476-4EBF-8C35-809C9F7CFA7F}">
      <dgm:prSet/>
      <dgm:spPr/>
      <dgm:t>
        <a:bodyPr/>
        <a:lstStyle/>
        <a:p>
          <a:endParaRPr lang="nl-NL"/>
        </a:p>
      </dgm:t>
    </dgm:pt>
    <dgm:pt modelId="{9D58DD8C-B63F-40FE-A814-24718CE01EEE}" type="sibTrans" cxnId="{1B033E18-B476-4EBF-8C35-809C9F7CFA7F}">
      <dgm:prSet/>
      <dgm:spPr/>
      <dgm:t>
        <a:bodyPr/>
        <a:lstStyle/>
        <a:p>
          <a:endParaRPr lang="nl-NL"/>
        </a:p>
      </dgm:t>
    </dgm:pt>
    <dgm:pt modelId="{0DF43F7B-4835-447E-9A06-F1D4F146EA79}">
      <dgm:prSet/>
      <dgm:spPr>
        <a:solidFill>
          <a:srgbClr val="0070C0"/>
        </a:solidFill>
      </dgm:spPr>
      <dgm:t>
        <a:bodyPr/>
        <a:lstStyle/>
        <a:p>
          <a:r>
            <a:rPr lang="nl-BE" dirty="0"/>
            <a:t>Taalvaardigheden </a:t>
          </a:r>
        </a:p>
      </dgm:t>
    </dgm:pt>
    <dgm:pt modelId="{F988C2E4-20FD-4340-8F81-486A658219AA}" type="parTrans" cxnId="{CA0B4064-B549-4F2E-9619-42BFEBEB071E}">
      <dgm:prSet/>
      <dgm:spPr/>
      <dgm:t>
        <a:bodyPr/>
        <a:lstStyle/>
        <a:p>
          <a:endParaRPr lang="nl-NL"/>
        </a:p>
      </dgm:t>
    </dgm:pt>
    <dgm:pt modelId="{DEBC62CB-56A6-40CD-AEB5-618924A71167}" type="sibTrans" cxnId="{CA0B4064-B549-4F2E-9619-42BFEBEB071E}">
      <dgm:prSet/>
      <dgm:spPr/>
      <dgm:t>
        <a:bodyPr/>
        <a:lstStyle/>
        <a:p>
          <a:endParaRPr lang="nl-NL"/>
        </a:p>
      </dgm:t>
    </dgm:pt>
    <dgm:pt modelId="{58D870C3-5937-4AEA-A989-BF7D708BB84D}">
      <dgm:prSet/>
      <dgm:spPr>
        <a:solidFill>
          <a:srgbClr val="0070C0"/>
        </a:solidFill>
      </dgm:spPr>
      <dgm:t>
        <a:bodyPr/>
        <a:lstStyle/>
        <a:p>
          <a:r>
            <a:rPr lang="nl-BE" dirty="0"/>
            <a:t>Technische vaardigheden </a:t>
          </a:r>
        </a:p>
      </dgm:t>
    </dgm:pt>
    <dgm:pt modelId="{712851DC-8C9E-4D15-99D7-76F144314110}" type="parTrans" cxnId="{1BA9CD58-613E-4315-BBA1-A9DD7F2FBA36}">
      <dgm:prSet/>
      <dgm:spPr/>
      <dgm:t>
        <a:bodyPr/>
        <a:lstStyle/>
        <a:p>
          <a:endParaRPr lang="nl-NL"/>
        </a:p>
      </dgm:t>
    </dgm:pt>
    <dgm:pt modelId="{8171578E-48A3-49AD-8E94-1215443B35BB}" type="sibTrans" cxnId="{1BA9CD58-613E-4315-BBA1-A9DD7F2FBA36}">
      <dgm:prSet/>
      <dgm:spPr/>
      <dgm:t>
        <a:bodyPr/>
        <a:lstStyle/>
        <a:p>
          <a:endParaRPr lang="nl-NL"/>
        </a:p>
      </dgm:t>
    </dgm:pt>
    <dgm:pt modelId="{4F8A1791-0908-4B46-B5C6-4F4F58BC133A}">
      <dgm:prSet phldrT="[Tekst]"/>
      <dgm:spPr>
        <a:solidFill>
          <a:schemeClr val="accent1">
            <a:lumMod val="75000"/>
          </a:schemeClr>
        </a:solidFill>
      </dgm:spPr>
      <dgm:t>
        <a:bodyPr/>
        <a:lstStyle/>
        <a:p>
          <a:pPr>
            <a:buSzTx/>
            <a:buFont typeface="Arial" panose="020B0604020202020204" pitchFamily="34" charset="0"/>
            <a:buNone/>
          </a:pPr>
          <a:r>
            <a:rPr lang="nl-BE" dirty="0"/>
            <a:t>Ondersteuning door ouders</a:t>
          </a:r>
          <a:endParaRPr lang="nl-NL" dirty="0"/>
        </a:p>
      </dgm:t>
    </dgm:pt>
    <dgm:pt modelId="{72A71A2F-EF2B-4FCF-A4BC-8D542C652C25}" type="parTrans" cxnId="{7B52BE7B-058C-4940-93C4-9BBC8B84F31F}">
      <dgm:prSet/>
      <dgm:spPr/>
      <dgm:t>
        <a:bodyPr/>
        <a:lstStyle/>
        <a:p>
          <a:endParaRPr lang="nl-NL"/>
        </a:p>
      </dgm:t>
    </dgm:pt>
    <dgm:pt modelId="{6818EB81-86D1-4047-A20C-5948A9DECC1F}" type="sibTrans" cxnId="{7B52BE7B-058C-4940-93C4-9BBC8B84F31F}">
      <dgm:prSet/>
      <dgm:spPr/>
      <dgm:t>
        <a:bodyPr/>
        <a:lstStyle/>
        <a:p>
          <a:endParaRPr lang="nl-NL"/>
        </a:p>
      </dgm:t>
    </dgm:pt>
    <dgm:pt modelId="{695E26BC-DDF0-4DF5-9492-EA2988EC8420}">
      <dgm:prSet/>
      <dgm:spPr>
        <a:solidFill>
          <a:schemeClr val="accent1">
            <a:lumMod val="75000"/>
          </a:schemeClr>
        </a:solidFill>
      </dgm:spPr>
      <dgm:t>
        <a:bodyPr/>
        <a:lstStyle/>
        <a:p>
          <a:r>
            <a:rPr lang="nl-BE" dirty="0"/>
            <a:t>Leerkracht-leerling relatie</a:t>
          </a:r>
        </a:p>
      </dgm:t>
    </dgm:pt>
    <dgm:pt modelId="{9D0F0A76-E44A-4D8B-AD88-08C4CC9463CE}" type="parTrans" cxnId="{38EAEA45-D628-4FB2-A9DE-8C99FA9C1436}">
      <dgm:prSet/>
      <dgm:spPr/>
      <dgm:t>
        <a:bodyPr/>
        <a:lstStyle/>
        <a:p>
          <a:endParaRPr lang="nl-NL"/>
        </a:p>
      </dgm:t>
    </dgm:pt>
    <dgm:pt modelId="{1DFA27E6-A0E7-4319-B1A9-2C7685860B6A}" type="sibTrans" cxnId="{38EAEA45-D628-4FB2-A9DE-8C99FA9C1436}">
      <dgm:prSet/>
      <dgm:spPr/>
      <dgm:t>
        <a:bodyPr/>
        <a:lstStyle/>
        <a:p>
          <a:endParaRPr lang="nl-NL"/>
        </a:p>
      </dgm:t>
    </dgm:pt>
    <dgm:pt modelId="{94DF8CAA-CE11-4DA0-99FC-52943E984D08}" type="pres">
      <dgm:prSet presAssocID="{BE9E2CCD-93D1-43B8-AC95-B7D1F7A459A6}" presName="Name0" presStyleCnt="0">
        <dgm:presLayoutVars>
          <dgm:dir/>
          <dgm:animLvl val="lvl"/>
          <dgm:resizeHandles val="exact"/>
        </dgm:presLayoutVars>
      </dgm:prSet>
      <dgm:spPr/>
      <dgm:t>
        <a:bodyPr/>
        <a:lstStyle/>
        <a:p>
          <a:endParaRPr lang="nl-NL"/>
        </a:p>
      </dgm:t>
    </dgm:pt>
    <dgm:pt modelId="{AAC6DC5F-A5F8-48C1-A13B-89912EFA20E0}" type="pres">
      <dgm:prSet presAssocID="{A6BFE768-4D1F-411D-A17D-223EE4B280D2}" presName="linNode" presStyleCnt="0"/>
      <dgm:spPr/>
    </dgm:pt>
    <dgm:pt modelId="{0992390B-ABFA-48DC-91C6-6F1529CF76EB}" type="pres">
      <dgm:prSet presAssocID="{A6BFE768-4D1F-411D-A17D-223EE4B280D2}" presName="parentText" presStyleLbl="node1" presStyleIdx="0" presStyleCnt="7" custScaleX="196897">
        <dgm:presLayoutVars>
          <dgm:chMax val="1"/>
          <dgm:bulletEnabled val="1"/>
        </dgm:presLayoutVars>
      </dgm:prSet>
      <dgm:spPr/>
      <dgm:t>
        <a:bodyPr/>
        <a:lstStyle/>
        <a:p>
          <a:endParaRPr lang="nl-NL"/>
        </a:p>
      </dgm:t>
    </dgm:pt>
    <dgm:pt modelId="{04683F08-5A36-4DFE-B012-37AA6E8690CD}" type="pres">
      <dgm:prSet presAssocID="{2EC88919-F8EE-49AC-AC0B-FD2B77B57AB0}" presName="sp" presStyleCnt="0"/>
      <dgm:spPr/>
    </dgm:pt>
    <dgm:pt modelId="{60C77420-8F8D-4245-AB43-4C9E3990C75C}" type="pres">
      <dgm:prSet presAssocID="{0DF43F7B-4835-447E-9A06-F1D4F146EA79}" presName="linNode" presStyleCnt="0"/>
      <dgm:spPr/>
    </dgm:pt>
    <dgm:pt modelId="{67E5CBC9-BD45-47A7-AA13-24CA6F9208E8}" type="pres">
      <dgm:prSet presAssocID="{0DF43F7B-4835-447E-9A06-F1D4F146EA79}" presName="parentText" presStyleLbl="node1" presStyleIdx="1" presStyleCnt="7" custScaleX="196897">
        <dgm:presLayoutVars>
          <dgm:chMax val="1"/>
          <dgm:bulletEnabled val="1"/>
        </dgm:presLayoutVars>
      </dgm:prSet>
      <dgm:spPr/>
      <dgm:t>
        <a:bodyPr/>
        <a:lstStyle/>
        <a:p>
          <a:endParaRPr lang="nl-NL"/>
        </a:p>
      </dgm:t>
    </dgm:pt>
    <dgm:pt modelId="{BEE02213-8993-4BF3-A894-5AE2E0FFEB1E}" type="pres">
      <dgm:prSet presAssocID="{DEBC62CB-56A6-40CD-AEB5-618924A71167}" presName="sp" presStyleCnt="0"/>
      <dgm:spPr/>
    </dgm:pt>
    <dgm:pt modelId="{572C0142-2204-45C7-B109-307F93C396C3}" type="pres">
      <dgm:prSet presAssocID="{58D870C3-5937-4AEA-A989-BF7D708BB84D}" presName="linNode" presStyleCnt="0"/>
      <dgm:spPr/>
    </dgm:pt>
    <dgm:pt modelId="{0AFE20BE-DCA8-4AD8-A5B6-60A968162EC9}" type="pres">
      <dgm:prSet presAssocID="{58D870C3-5937-4AEA-A989-BF7D708BB84D}" presName="parentText" presStyleLbl="node1" presStyleIdx="2" presStyleCnt="7" custScaleX="196897">
        <dgm:presLayoutVars>
          <dgm:chMax val="1"/>
          <dgm:bulletEnabled val="1"/>
        </dgm:presLayoutVars>
      </dgm:prSet>
      <dgm:spPr/>
      <dgm:t>
        <a:bodyPr/>
        <a:lstStyle/>
        <a:p>
          <a:endParaRPr lang="nl-NL"/>
        </a:p>
      </dgm:t>
    </dgm:pt>
    <dgm:pt modelId="{4A86F746-1C10-4D4A-AF43-35444C560126}" type="pres">
      <dgm:prSet presAssocID="{8171578E-48A3-49AD-8E94-1215443B35BB}" presName="sp" presStyleCnt="0"/>
      <dgm:spPr/>
    </dgm:pt>
    <dgm:pt modelId="{5664EC93-BFDA-493C-A995-FBCB7571B71E}" type="pres">
      <dgm:prSet presAssocID="{FCCC1BE1-1372-4345-AEC6-58D074F00E1B}" presName="linNode" presStyleCnt="0"/>
      <dgm:spPr/>
    </dgm:pt>
    <dgm:pt modelId="{931B5121-8D92-454A-95C5-6187EDCC002C}" type="pres">
      <dgm:prSet presAssocID="{FCCC1BE1-1372-4345-AEC6-58D074F00E1B}" presName="parentText" presStyleLbl="node1" presStyleIdx="3" presStyleCnt="7" custScaleX="196897">
        <dgm:presLayoutVars>
          <dgm:chMax val="1"/>
          <dgm:bulletEnabled val="1"/>
        </dgm:presLayoutVars>
      </dgm:prSet>
      <dgm:spPr/>
      <dgm:t>
        <a:bodyPr/>
        <a:lstStyle/>
        <a:p>
          <a:endParaRPr lang="nl-NL"/>
        </a:p>
      </dgm:t>
    </dgm:pt>
    <dgm:pt modelId="{48B187BB-2246-46B4-9AC9-00C5462D5F45}" type="pres">
      <dgm:prSet presAssocID="{0EB66EA6-E45C-49B5-BE26-7F209BA3EF7B}" presName="sp" presStyleCnt="0"/>
      <dgm:spPr/>
    </dgm:pt>
    <dgm:pt modelId="{4BD338F5-8157-460F-9265-2BD2B84E3653}" type="pres">
      <dgm:prSet presAssocID="{B6E6B4DB-DE10-4380-8484-4335C6E875E3}" presName="linNode" presStyleCnt="0"/>
      <dgm:spPr/>
    </dgm:pt>
    <dgm:pt modelId="{08283A75-975F-4BCE-855A-15CF4A54C87D}" type="pres">
      <dgm:prSet presAssocID="{B6E6B4DB-DE10-4380-8484-4335C6E875E3}" presName="parentText" presStyleLbl="node1" presStyleIdx="4" presStyleCnt="7" custScaleX="196897">
        <dgm:presLayoutVars>
          <dgm:chMax val="1"/>
          <dgm:bulletEnabled val="1"/>
        </dgm:presLayoutVars>
      </dgm:prSet>
      <dgm:spPr/>
      <dgm:t>
        <a:bodyPr/>
        <a:lstStyle/>
        <a:p>
          <a:endParaRPr lang="nl-NL"/>
        </a:p>
      </dgm:t>
    </dgm:pt>
    <dgm:pt modelId="{028E8DA4-0DA9-4BE8-BA55-AC870CD64FB1}" type="pres">
      <dgm:prSet presAssocID="{9D58DD8C-B63F-40FE-A814-24718CE01EEE}" presName="sp" presStyleCnt="0"/>
      <dgm:spPr/>
    </dgm:pt>
    <dgm:pt modelId="{E5F6FBE6-C1AC-4E94-80BC-F6AF223B8C72}" type="pres">
      <dgm:prSet presAssocID="{4F8A1791-0908-4B46-B5C6-4F4F58BC133A}" presName="linNode" presStyleCnt="0"/>
      <dgm:spPr/>
    </dgm:pt>
    <dgm:pt modelId="{30B15389-1707-4975-B7F7-E2B5F5848ED0}" type="pres">
      <dgm:prSet presAssocID="{4F8A1791-0908-4B46-B5C6-4F4F58BC133A}" presName="parentText" presStyleLbl="node1" presStyleIdx="5" presStyleCnt="7" custScaleX="196897">
        <dgm:presLayoutVars>
          <dgm:chMax val="1"/>
          <dgm:bulletEnabled val="1"/>
        </dgm:presLayoutVars>
      </dgm:prSet>
      <dgm:spPr/>
      <dgm:t>
        <a:bodyPr/>
        <a:lstStyle/>
        <a:p>
          <a:endParaRPr lang="nl-NL"/>
        </a:p>
      </dgm:t>
    </dgm:pt>
    <dgm:pt modelId="{13A0C5DB-D3AC-4DF5-BF10-059184749142}" type="pres">
      <dgm:prSet presAssocID="{6818EB81-86D1-4047-A20C-5948A9DECC1F}" presName="sp" presStyleCnt="0"/>
      <dgm:spPr/>
    </dgm:pt>
    <dgm:pt modelId="{59A65735-A779-481F-BE5F-FF64AB6C676D}" type="pres">
      <dgm:prSet presAssocID="{695E26BC-DDF0-4DF5-9492-EA2988EC8420}" presName="linNode" presStyleCnt="0"/>
      <dgm:spPr/>
    </dgm:pt>
    <dgm:pt modelId="{07F82970-6EAE-4C1B-87E5-E7E91AE95D83}" type="pres">
      <dgm:prSet presAssocID="{695E26BC-DDF0-4DF5-9492-EA2988EC8420}" presName="parentText" presStyleLbl="node1" presStyleIdx="6" presStyleCnt="7" custScaleX="196897">
        <dgm:presLayoutVars>
          <dgm:chMax val="1"/>
          <dgm:bulletEnabled val="1"/>
        </dgm:presLayoutVars>
      </dgm:prSet>
      <dgm:spPr/>
      <dgm:t>
        <a:bodyPr/>
        <a:lstStyle/>
        <a:p>
          <a:endParaRPr lang="nl-NL"/>
        </a:p>
      </dgm:t>
    </dgm:pt>
  </dgm:ptLst>
  <dgm:cxnLst>
    <dgm:cxn modelId="{BC60BEFD-880A-4FD2-950C-359221935774}" type="presOf" srcId="{4F8A1791-0908-4B46-B5C6-4F4F58BC133A}" destId="{30B15389-1707-4975-B7F7-E2B5F5848ED0}" srcOrd="0" destOrd="0" presId="urn:microsoft.com/office/officeart/2005/8/layout/vList5"/>
    <dgm:cxn modelId="{5682B63D-BD31-4347-A702-74818915050D}" srcId="{BE9E2CCD-93D1-43B8-AC95-B7D1F7A459A6}" destId="{A6BFE768-4D1F-411D-A17D-223EE4B280D2}" srcOrd="0" destOrd="0" parTransId="{471FEA14-4235-45DE-A8AD-0AE23B3AC26E}" sibTransId="{2EC88919-F8EE-49AC-AC0B-FD2B77B57AB0}"/>
    <dgm:cxn modelId="{38EAEA45-D628-4FB2-A9DE-8C99FA9C1436}" srcId="{BE9E2CCD-93D1-43B8-AC95-B7D1F7A459A6}" destId="{695E26BC-DDF0-4DF5-9492-EA2988EC8420}" srcOrd="6" destOrd="0" parTransId="{9D0F0A76-E44A-4D8B-AD88-08C4CC9463CE}" sibTransId="{1DFA27E6-A0E7-4319-B1A9-2C7685860B6A}"/>
    <dgm:cxn modelId="{1BA9CD58-613E-4315-BBA1-A9DD7F2FBA36}" srcId="{BE9E2CCD-93D1-43B8-AC95-B7D1F7A459A6}" destId="{58D870C3-5937-4AEA-A989-BF7D708BB84D}" srcOrd="2" destOrd="0" parTransId="{712851DC-8C9E-4D15-99D7-76F144314110}" sibTransId="{8171578E-48A3-49AD-8E94-1215443B35BB}"/>
    <dgm:cxn modelId="{A757BD84-25F9-4BF1-BD09-DB4F82668CEA}" type="presOf" srcId="{0DF43F7B-4835-447E-9A06-F1D4F146EA79}" destId="{67E5CBC9-BD45-47A7-AA13-24CA6F9208E8}" srcOrd="0" destOrd="0" presId="urn:microsoft.com/office/officeart/2005/8/layout/vList5"/>
    <dgm:cxn modelId="{A78676E8-8914-4AE6-8E27-BAD05F57AF64}" type="presOf" srcId="{B6E6B4DB-DE10-4380-8484-4335C6E875E3}" destId="{08283A75-975F-4BCE-855A-15CF4A54C87D}" srcOrd="0" destOrd="0" presId="urn:microsoft.com/office/officeart/2005/8/layout/vList5"/>
    <dgm:cxn modelId="{AB57B18D-5B84-4A6F-8034-2673BF705230}" type="presOf" srcId="{FCCC1BE1-1372-4345-AEC6-58D074F00E1B}" destId="{931B5121-8D92-454A-95C5-6187EDCC002C}" srcOrd="0" destOrd="0" presId="urn:microsoft.com/office/officeart/2005/8/layout/vList5"/>
    <dgm:cxn modelId="{40A98F8B-B105-47F2-B8F6-C4149C591047}" srcId="{BE9E2CCD-93D1-43B8-AC95-B7D1F7A459A6}" destId="{FCCC1BE1-1372-4345-AEC6-58D074F00E1B}" srcOrd="3" destOrd="0" parTransId="{16DA9A8E-CBA4-454E-A773-BF3E36E69C95}" sibTransId="{0EB66EA6-E45C-49B5-BE26-7F209BA3EF7B}"/>
    <dgm:cxn modelId="{BB049E8A-9E17-4A7E-854D-84FEB789C322}" type="presOf" srcId="{58D870C3-5937-4AEA-A989-BF7D708BB84D}" destId="{0AFE20BE-DCA8-4AD8-A5B6-60A968162EC9}" srcOrd="0" destOrd="0" presId="urn:microsoft.com/office/officeart/2005/8/layout/vList5"/>
    <dgm:cxn modelId="{AA7ECD04-C73D-4E37-8F12-F736D19A7D94}" type="presOf" srcId="{A6BFE768-4D1F-411D-A17D-223EE4B280D2}" destId="{0992390B-ABFA-48DC-91C6-6F1529CF76EB}" srcOrd="0" destOrd="0" presId="urn:microsoft.com/office/officeart/2005/8/layout/vList5"/>
    <dgm:cxn modelId="{7B52BE7B-058C-4940-93C4-9BBC8B84F31F}" srcId="{BE9E2CCD-93D1-43B8-AC95-B7D1F7A459A6}" destId="{4F8A1791-0908-4B46-B5C6-4F4F58BC133A}" srcOrd="5" destOrd="0" parTransId="{72A71A2F-EF2B-4FCF-A4BC-8D542C652C25}" sibTransId="{6818EB81-86D1-4047-A20C-5948A9DECC1F}"/>
    <dgm:cxn modelId="{B0CE07F4-C200-4A34-85CB-BA628CBD5D86}" type="presOf" srcId="{695E26BC-DDF0-4DF5-9492-EA2988EC8420}" destId="{07F82970-6EAE-4C1B-87E5-E7E91AE95D83}" srcOrd="0" destOrd="0" presId="urn:microsoft.com/office/officeart/2005/8/layout/vList5"/>
    <dgm:cxn modelId="{CA0B4064-B549-4F2E-9619-42BFEBEB071E}" srcId="{BE9E2CCD-93D1-43B8-AC95-B7D1F7A459A6}" destId="{0DF43F7B-4835-447E-9A06-F1D4F146EA79}" srcOrd="1" destOrd="0" parTransId="{F988C2E4-20FD-4340-8F81-486A658219AA}" sibTransId="{DEBC62CB-56A6-40CD-AEB5-618924A71167}"/>
    <dgm:cxn modelId="{A4F4019D-1B27-4EC2-AFDA-0DBA4D031FCE}" type="presOf" srcId="{BE9E2CCD-93D1-43B8-AC95-B7D1F7A459A6}" destId="{94DF8CAA-CE11-4DA0-99FC-52943E984D08}" srcOrd="0" destOrd="0" presId="urn:microsoft.com/office/officeart/2005/8/layout/vList5"/>
    <dgm:cxn modelId="{1B033E18-B476-4EBF-8C35-809C9F7CFA7F}" srcId="{BE9E2CCD-93D1-43B8-AC95-B7D1F7A459A6}" destId="{B6E6B4DB-DE10-4380-8484-4335C6E875E3}" srcOrd="4" destOrd="0" parTransId="{D0A9F17F-B8FD-4868-9481-7FF059D76C56}" sibTransId="{9D58DD8C-B63F-40FE-A814-24718CE01EEE}"/>
    <dgm:cxn modelId="{ADCED365-D7F5-4C17-A13E-5A72057442F9}" type="presParOf" srcId="{94DF8CAA-CE11-4DA0-99FC-52943E984D08}" destId="{AAC6DC5F-A5F8-48C1-A13B-89912EFA20E0}" srcOrd="0" destOrd="0" presId="urn:microsoft.com/office/officeart/2005/8/layout/vList5"/>
    <dgm:cxn modelId="{B680B594-4FDC-4820-BB66-207620DB73D7}" type="presParOf" srcId="{AAC6DC5F-A5F8-48C1-A13B-89912EFA20E0}" destId="{0992390B-ABFA-48DC-91C6-6F1529CF76EB}" srcOrd="0" destOrd="0" presId="urn:microsoft.com/office/officeart/2005/8/layout/vList5"/>
    <dgm:cxn modelId="{BDAAB033-B07E-45F1-9AFB-6BABB7E5EA95}" type="presParOf" srcId="{94DF8CAA-CE11-4DA0-99FC-52943E984D08}" destId="{04683F08-5A36-4DFE-B012-37AA6E8690CD}" srcOrd="1" destOrd="0" presId="urn:microsoft.com/office/officeart/2005/8/layout/vList5"/>
    <dgm:cxn modelId="{E2C644FF-66ED-41A7-AB88-02CFBA3ED704}" type="presParOf" srcId="{94DF8CAA-CE11-4DA0-99FC-52943E984D08}" destId="{60C77420-8F8D-4245-AB43-4C9E3990C75C}" srcOrd="2" destOrd="0" presId="urn:microsoft.com/office/officeart/2005/8/layout/vList5"/>
    <dgm:cxn modelId="{C0269362-4EFC-4A79-9A64-596CF08A8BB0}" type="presParOf" srcId="{60C77420-8F8D-4245-AB43-4C9E3990C75C}" destId="{67E5CBC9-BD45-47A7-AA13-24CA6F9208E8}" srcOrd="0" destOrd="0" presId="urn:microsoft.com/office/officeart/2005/8/layout/vList5"/>
    <dgm:cxn modelId="{4C030F7F-863D-4BFA-B181-F37B8DC40B47}" type="presParOf" srcId="{94DF8CAA-CE11-4DA0-99FC-52943E984D08}" destId="{BEE02213-8993-4BF3-A894-5AE2E0FFEB1E}" srcOrd="3" destOrd="0" presId="urn:microsoft.com/office/officeart/2005/8/layout/vList5"/>
    <dgm:cxn modelId="{BC77EDAC-F894-4FE1-B044-49B69EEBBF8F}" type="presParOf" srcId="{94DF8CAA-CE11-4DA0-99FC-52943E984D08}" destId="{572C0142-2204-45C7-B109-307F93C396C3}" srcOrd="4" destOrd="0" presId="urn:microsoft.com/office/officeart/2005/8/layout/vList5"/>
    <dgm:cxn modelId="{FA0C82A8-D9C1-4E79-A7A3-0361757DFE3F}" type="presParOf" srcId="{572C0142-2204-45C7-B109-307F93C396C3}" destId="{0AFE20BE-DCA8-4AD8-A5B6-60A968162EC9}" srcOrd="0" destOrd="0" presId="urn:microsoft.com/office/officeart/2005/8/layout/vList5"/>
    <dgm:cxn modelId="{20248195-BA93-4723-8E35-98F2184B7591}" type="presParOf" srcId="{94DF8CAA-CE11-4DA0-99FC-52943E984D08}" destId="{4A86F746-1C10-4D4A-AF43-35444C560126}" srcOrd="5" destOrd="0" presId="urn:microsoft.com/office/officeart/2005/8/layout/vList5"/>
    <dgm:cxn modelId="{E38EC8DE-99AE-4E25-A74D-376B08214CFC}" type="presParOf" srcId="{94DF8CAA-CE11-4DA0-99FC-52943E984D08}" destId="{5664EC93-BFDA-493C-A995-FBCB7571B71E}" srcOrd="6" destOrd="0" presId="urn:microsoft.com/office/officeart/2005/8/layout/vList5"/>
    <dgm:cxn modelId="{B1DEF34F-BF97-4772-8195-4D6A9883394B}" type="presParOf" srcId="{5664EC93-BFDA-493C-A995-FBCB7571B71E}" destId="{931B5121-8D92-454A-95C5-6187EDCC002C}" srcOrd="0" destOrd="0" presId="urn:microsoft.com/office/officeart/2005/8/layout/vList5"/>
    <dgm:cxn modelId="{F9B5A0C1-2744-42DD-B05D-B046ABA758A4}" type="presParOf" srcId="{94DF8CAA-CE11-4DA0-99FC-52943E984D08}" destId="{48B187BB-2246-46B4-9AC9-00C5462D5F45}" srcOrd="7" destOrd="0" presId="urn:microsoft.com/office/officeart/2005/8/layout/vList5"/>
    <dgm:cxn modelId="{ED5FC67B-A550-48EC-B42E-12602EFDCAEE}" type="presParOf" srcId="{94DF8CAA-CE11-4DA0-99FC-52943E984D08}" destId="{4BD338F5-8157-460F-9265-2BD2B84E3653}" srcOrd="8" destOrd="0" presId="urn:microsoft.com/office/officeart/2005/8/layout/vList5"/>
    <dgm:cxn modelId="{DDAEA44A-CB1F-45E5-B9AE-CC78BD321005}" type="presParOf" srcId="{4BD338F5-8157-460F-9265-2BD2B84E3653}" destId="{08283A75-975F-4BCE-855A-15CF4A54C87D}" srcOrd="0" destOrd="0" presId="urn:microsoft.com/office/officeart/2005/8/layout/vList5"/>
    <dgm:cxn modelId="{A0073ADB-A778-4C60-A1D4-3DC1F782C80B}" type="presParOf" srcId="{94DF8CAA-CE11-4DA0-99FC-52943E984D08}" destId="{028E8DA4-0DA9-4BE8-BA55-AC870CD64FB1}" srcOrd="9" destOrd="0" presId="urn:microsoft.com/office/officeart/2005/8/layout/vList5"/>
    <dgm:cxn modelId="{D6C4DCF5-CAB0-4189-A68D-2646B310B4BF}" type="presParOf" srcId="{94DF8CAA-CE11-4DA0-99FC-52943E984D08}" destId="{E5F6FBE6-C1AC-4E94-80BC-F6AF223B8C72}" srcOrd="10" destOrd="0" presId="urn:microsoft.com/office/officeart/2005/8/layout/vList5"/>
    <dgm:cxn modelId="{377638BF-AD0F-4F13-B39E-F089034E8108}" type="presParOf" srcId="{E5F6FBE6-C1AC-4E94-80BC-F6AF223B8C72}" destId="{30B15389-1707-4975-B7F7-E2B5F5848ED0}" srcOrd="0" destOrd="0" presId="urn:microsoft.com/office/officeart/2005/8/layout/vList5"/>
    <dgm:cxn modelId="{69AE3734-C854-4C64-83CF-A41196B9DF1A}" type="presParOf" srcId="{94DF8CAA-CE11-4DA0-99FC-52943E984D08}" destId="{13A0C5DB-D3AC-4DF5-BF10-059184749142}" srcOrd="11" destOrd="0" presId="urn:microsoft.com/office/officeart/2005/8/layout/vList5"/>
    <dgm:cxn modelId="{AA5D8AA2-D117-4053-88E9-1EEA62AF1AF1}" type="presParOf" srcId="{94DF8CAA-CE11-4DA0-99FC-52943E984D08}" destId="{59A65735-A779-481F-BE5F-FF64AB6C676D}" srcOrd="12" destOrd="0" presId="urn:microsoft.com/office/officeart/2005/8/layout/vList5"/>
    <dgm:cxn modelId="{6F32EF7E-C812-45BB-B8EA-B1EDC1F8BBEC}" type="presParOf" srcId="{59A65735-A779-481F-BE5F-FF64AB6C676D}" destId="{07F82970-6EAE-4C1B-87E5-E7E91AE95D83}"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BE9E2CCD-93D1-43B8-AC95-B7D1F7A459A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nl-NL"/>
        </a:p>
      </dgm:t>
    </dgm:pt>
    <dgm:pt modelId="{E80E2E00-9DBA-44D9-B956-1316AEC2C706}">
      <dgm:prSet phldrT="[Tekst]"/>
      <dgm:spPr>
        <a:solidFill>
          <a:srgbClr val="00B050"/>
        </a:solidFill>
        <a:ln w="3175">
          <a:solidFill>
            <a:srgbClr val="00B050"/>
          </a:solidFill>
        </a:ln>
      </dgm:spPr>
      <dgm:t>
        <a:bodyPr/>
        <a:lstStyle/>
        <a:p>
          <a:r>
            <a:rPr lang="nl-BE" dirty="0"/>
            <a:t>Sociale achtergrond of SES</a:t>
          </a:r>
          <a:endParaRPr lang="nl-NL" dirty="0"/>
        </a:p>
      </dgm:t>
    </dgm:pt>
    <dgm:pt modelId="{1E37DA34-9549-4EC4-B446-E8A2B2DF01CE}" type="parTrans" cxnId="{6413B13E-EB69-41B3-B6BF-14844F9D5557}">
      <dgm:prSet/>
      <dgm:spPr/>
      <dgm:t>
        <a:bodyPr/>
        <a:lstStyle/>
        <a:p>
          <a:endParaRPr lang="nl-NL"/>
        </a:p>
      </dgm:t>
    </dgm:pt>
    <dgm:pt modelId="{4249D48E-34D3-4AB2-8C5F-B3AAD9621C50}" type="sibTrans" cxnId="{6413B13E-EB69-41B3-B6BF-14844F9D5557}">
      <dgm:prSet/>
      <dgm:spPr/>
      <dgm:t>
        <a:bodyPr/>
        <a:lstStyle/>
        <a:p>
          <a:endParaRPr lang="nl-NL"/>
        </a:p>
      </dgm:t>
    </dgm:pt>
    <dgm:pt modelId="{8975A281-85AA-42AD-B9E4-2A9848071FF5}">
      <dgm:prSet/>
      <dgm:spPr>
        <a:solidFill>
          <a:schemeClr val="accent1">
            <a:lumMod val="75000"/>
          </a:schemeClr>
        </a:solidFill>
      </dgm:spPr>
      <dgm:t>
        <a:bodyPr/>
        <a:lstStyle/>
        <a:p>
          <a:r>
            <a:rPr lang="nl-BE" dirty="0"/>
            <a:t>Etnische achtergrond</a:t>
          </a:r>
          <a:endParaRPr lang="nl-BE" strike="sngStrike" dirty="0"/>
        </a:p>
      </dgm:t>
    </dgm:pt>
    <dgm:pt modelId="{B378678C-5597-4BE9-A01B-28E0A4FABC82}" type="sibTrans" cxnId="{791795D9-CB73-4D77-9442-D9644DECE405}">
      <dgm:prSet/>
      <dgm:spPr/>
      <dgm:t>
        <a:bodyPr/>
        <a:lstStyle/>
        <a:p>
          <a:endParaRPr lang="nl-NL"/>
        </a:p>
      </dgm:t>
    </dgm:pt>
    <dgm:pt modelId="{6AB0F7CB-9880-4B0A-88BC-2932A33F53D2}" type="parTrans" cxnId="{791795D9-CB73-4D77-9442-D9644DECE405}">
      <dgm:prSet/>
      <dgm:spPr/>
      <dgm:t>
        <a:bodyPr/>
        <a:lstStyle/>
        <a:p>
          <a:endParaRPr lang="nl-NL"/>
        </a:p>
      </dgm:t>
    </dgm:pt>
    <dgm:pt modelId="{D5CD44EA-AA4C-4714-989F-1A4269D9E5BE}">
      <dgm:prSet/>
      <dgm:spPr>
        <a:solidFill>
          <a:srgbClr val="00B050"/>
        </a:solidFill>
        <a:ln w="3175">
          <a:solidFill>
            <a:srgbClr val="00B050"/>
          </a:solidFill>
        </a:ln>
      </dgm:spPr>
      <dgm:t>
        <a:bodyPr/>
        <a:lstStyle/>
        <a:p>
          <a:r>
            <a:rPr lang="nl-BE" dirty="0"/>
            <a:t>Gender</a:t>
          </a:r>
        </a:p>
      </dgm:t>
    </dgm:pt>
    <dgm:pt modelId="{E6AE86B1-8A59-4CFE-AE64-90338E33D602}" type="sibTrans" cxnId="{417F8D2E-8B5B-4E6B-997A-6F51D4741AA8}">
      <dgm:prSet/>
      <dgm:spPr/>
      <dgm:t>
        <a:bodyPr/>
        <a:lstStyle/>
        <a:p>
          <a:endParaRPr lang="nl-NL"/>
        </a:p>
      </dgm:t>
    </dgm:pt>
    <dgm:pt modelId="{AFF3F0ED-0C84-4568-8AE5-BD4F171246EC}" type="parTrans" cxnId="{417F8D2E-8B5B-4E6B-997A-6F51D4741AA8}">
      <dgm:prSet/>
      <dgm:spPr/>
      <dgm:t>
        <a:bodyPr/>
        <a:lstStyle/>
        <a:p>
          <a:endParaRPr lang="nl-NL"/>
        </a:p>
      </dgm:t>
    </dgm:pt>
    <dgm:pt modelId="{C2B41B0F-D9B5-4592-AED9-20D0DAF21D47}" type="pres">
      <dgm:prSet presAssocID="{BE9E2CCD-93D1-43B8-AC95-B7D1F7A459A6}" presName="Name0" presStyleCnt="0">
        <dgm:presLayoutVars>
          <dgm:dir/>
          <dgm:animLvl val="lvl"/>
          <dgm:resizeHandles val="exact"/>
        </dgm:presLayoutVars>
      </dgm:prSet>
      <dgm:spPr/>
      <dgm:t>
        <a:bodyPr/>
        <a:lstStyle/>
        <a:p>
          <a:endParaRPr lang="nl-NL"/>
        </a:p>
      </dgm:t>
    </dgm:pt>
    <dgm:pt modelId="{BDD90890-7106-4985-BD6A-05867BE5DA93}" type="pres">
      <dgm:prSet presAssocID="{E80E2E00-9DBA-44D9-B956-1316AEC2C706}" presName="linNode" presStyleCnt="0"/>
      <dgm:spPr/>
      <dgm:t>
        <a:bodyPr/>
        <a:lstStyle/>
        <a:p>
          <a:endParaRPr lang="nl-NL"/>
        </a:p>
      </dgm:t>
    </dgm:pt>
    <dgm:pt modelId="{D284B3A3-8CD8-4C82-B79C-E958150B25C0}" type="pres">
      <dgm:prSet presAssocID="{E80E2E00-9DBA-44D9-B956-1316AEC2C706}" presName="parentText" presStyleLbl="node1" presStyleIdx="0" presStyleCnt="3" custScaleX="150358" custScaleY="81960">
        <dgm:presLayoutVars>
          <dgm:chMax val="1"/>
          <dgm:bulletEnabled val="1"/>
        </dgm:presLayoutVars>
      </dgm:prSet>
      <dgm:spPr/>
      <dgm:t>
        <a:bodyPr/>
        <a:lstStyle/>
        <a:p>
          <a:endParaRPr lang="nl-NL"/>
        </a:p>
      </dgm:t>
    </dgm:pt>
    <dgm:pt modelId="{7391657E-EBAD-40E8-AA6B-426477851D03}" type="pres">
      <dgm:prSet presAssocID="{4249D48E-34D3-4AB2-8C5F-B3AAD9621C50}" presName="sp" presStyleCnt="0"/>
      <dgm:spPr/>
      <dgm:t>
        <a:bodyPr/>
        <a:lstStyle/>
        <a:p>
          <a:endParaRPr lang="nl-NL"/>
        </a:p>
      </dgm:t>
    </dgm:pt>
    <dgm:pt modelId="{C5CA3084-C4E9-4718-80ED-B8884ACA851D}" type="pres">
      <dgm:prSet presAssocID="{8975A281-85AA-42AD-B9E4-2A9848071FF5}" presName="linNode" presStyleCnt="0"/>
      <dgm:spPr/>
      <dgm:t>
        <a:bodyPr/>
        <a:lstStyle/>
        <a:p>
          <a:endParaRPr lang="nl-NL"/>
        </a:p>
      </dgm:t>
    </dgm:pt>
    <dgm:pt modelId="{0683BA66-66C8-4224-873D-A1349619D586}" type="pres">
      <dgm:prSet presAssocID="{8975A281-85AA-42AD-B9E4-2A9848071FF5}" presName="parentText" presStyleLbl="node1" presStyleIdx="1" presStyleCnt="3" custScaleX="150358" custScaleY="67209">
        <dgm:presLayoutVars>
          <dgm:chMax val="1"/>
          <dgm:bulletEnabled val="1"/>
        </dgm:presLayoutVars>
      </dgm:prSet>
      <dgm:spPr/>
      <dgm:t>
        <a:bodyPr/>
        <a:lstStyle/>
        <a:p>
          <a:endParaRPr lang="nl-NL"/>
        </a:p>
      </dgm:t>
    </dgm:pt>
    <dgm:pt modelId="{68F9470C-CBC3-4BB7-B877-8217B9755972}" type="pres">
      <dgm:prSet presAssocID="{B378678C-5597-4BE9-A01B-28E0A4FABC82}" presName="sp" presStyleCnt="0"/>
      <dgm:spPr/>
      <dgm:t>
        <a:bodyPr/>
        <a:lstStyle/>
        <a:p>
          <a:endParaRPr lang="nl-NL"/>
        </a:p>
      </dgm:t>
    </dgm:pt>
    <dgm:pt modelId="{503D9EB8-44AC-44BF-B653-9A2A9D1A70AA}" type="pres">
      <dgm:prSet presAssocID="{D5CD44EA-AA4C-4714-989F-1A4269D9E5BE}" presName="linNode" presStyleCnt="0"/>
      <dgm:spPr/>
      <dgm:t>
        <a:bodyPr/>
        <a:lstStyle/>
        <a:p>
          <a:endParaRPr lang="nl-NL"/>
        </a:p>
      </dgm:t>
    </dgm:pt>
    <dgm:pt modelId="{82BFD2D7-3C2B-43EF-B335-E6D15CB9F051}" type="pres">
      <dgm:prSet presAssocID="{D5CD44EA-AA4C-4714-989F-1A4269D9E5BE}" presName="parentText" presStyleLbl="node1" presStyleIdx="2" presStyleCnt="3" custScaleX="150357" custScaleY="85033">
        <dgm:presLayoutVars>
          <dgm:chMax val="1"/>
          <dgm:bulletEnabled val="1"/>
        </dgm:presLayoutVars>
      </dgm:prSet>
      <dgm:spPr/>
      <dgm:t>
        <a:bodyPr/>
        <a:lstStyle/>
        <a:p>
          <a:endParaRPr lang="nl-NL"/>
        </a:p>
      </dgm:t>
    </dgm:pt>
  </dgm:ptLst>
  <dgm:cxnLst>
    <dgm:cxn modelId="{791795D9-CB73-4D77-9442-D9644DECE405}" srcId="{BE9E2CCD-93D1-43B8-AC95-B7D1F7A459A6}" destId="{8975A281-85AA-42AD-B9E4-2A9848071FF5}" srcOrd="1" destOrd="0" parTransId="{6AB0F7CB-9880-4B0A-88BC-2932A33F53D2}" sibTransId="{B378678C-5597-4BE9-A01B-28E0A4FABC82}"/>
    <dgm:cxn modelId="{BC0EB7E7-CFAA-4863-852D-C52A33F3A30A}" type="presOf" srcId="{8975A281-85AA-42AD-B9E4-2A9848071FF5}" destId="{0683BA66-66C8-4224-873D-A1349619D586}" srcOrd="0" destOrd="0" presId="urn:microsoft.com/office/officeart/2005/8/layout/vList5"/>
    <dgm:cxn modelId="{D34F06C4-7DFF-4A15-B7FB-580456D6A2FA}" type="presOf" srcId="{D5CD44EA-AA4C-4714-989F-1A4269D9E5BE}" destId="{82BFD2D7-3C2B-43EF-B335-E6D15CB9F051}" srcOrd="0" destOrd="0" presId="urn:microsoft.com/office/officeart/2005/8/layout/vList5"/>
    <dgm:cxn modelId="{0EBE805C-CA5D-4485-A89A-0EB1F84F643D}" type="presOf" srcId="{BE9E2CCD-93D1-43B8-AC95-B7D1F7A459A6}" destId="{C2B41B0F-D9B5-4592-AED9-20D0DAF21D47}" srcOrd="0" destOrd="0" presId="urn:microsoft.com/office/officeart/2005/8/layout/vList5"/>
    <dgm:cxn modelId="{417F8D2E-8B5B-4E6B-997A-6F51D4741AA8}" srcId="{BE9E2CCD-93D1-43B8-AC95-B7D1F7A459A6}" destId="{D5CD44EA-AA4C-4714-989F-1A4269D9E5BE}" srcOrd="2" destOrd="0" parTransId="{AFF3F0ED-0C84-4568-8AE5-BD4F171246EC}" sibTransId="{E6AE86B1-8A59-4CFE-AE64-90338E33D602}"/>
    <dgm:cxn modelId="{545F8CEC-B3B8-4586-AB58-7B58136987DD}" type="presOf" srcId="{E80E2E00-9DBA-44D9-B956-1316AEC2C706}" destId="{D284B3A3-8CD8-4C82-B79C-E958150B25C0}" srcOrd="0" destOrd="0" presId="urn:microsoft.com/office/officeart/2005/8/layout/vList5"/>
    <dgm:cxn modelId="{6413B13E-EB69-41B3-B6BF-14844F9D5557}" srcId="{BE9E2CCD-93D1-43B8-AC95-B7D1F7A459A6}" destId="{E80E2E00-9DBA-44D9-B956-1316AEC2C706}" srcOrd="0" destOrd="0" parTransId="{1E37DA34-9549-4EC4-B446-E8A2B2DF01CE}" sibTransId="{4249D48E-34D3-4AB2-8C5F-B3AAD9621C50}"/>
    <dgm:cxn modelId="{DB34BABA-240C-4911-B2DA-3DE5953E5A9F}" type="presParOf" srcId="{C2B41B0F-D9B5-4592-AED9-20D0DAF21D47}" destId="{BDD90890-7106-4985-BD6A-05867BE5DA93}" srcOrd="0" destOrd="0" presId="urn:microsoft.com/office/officeart/2005/8/layout/vList5"/>
    <dgm:cxn modelId="{FE39B00D-6032-4BF0-A735-0A9480753E38}" type="presParOf" srcId="{BDD90890-7106-4985-BD6A-05867BE5DA93}" destId="{D284B3A3-8CD8-4C82-B79C-E958150B25C0}" srcOrd="0" destOrd="0" presId="urn:microsoft.com/office/officeart/2005/8/layout/vList5"/>
    <dgm:cxn modelId="{35ECAEE4-FF54-43A8-A721-503E9046EF48}" type="presParOf" srcId="{C2B41B0F-D9B5-4592-AED9-20D0DAF21D47}" destId="{7391657E-EBAD-40E8-AA6B-426477851D03}" srcOrd="1" destOrd="0" presId="urn:microsoft.com/office/officeart/2005/8/layout/vList5"/>
    <dgm:cxn modelId="{177C017E-0CC5-4519-A38D-33925073C3D4}" type="presParOf" srcId="{C2B41B0F-D9B5-4592-AED9-20D0DAF21D47}" destId="{C5CA3084-C4E9-4718-80ED-B8884ACA851D}" srcOrd="2" destOrd="0" presId="urn:microsoft.com/office/officeart/2005/8/layout/vList5"/>
    <dgm:cxn modelId="{640DD387-CE99-4B50-B66F-10BA783B70DB}" type="presParOf" srcId="{C5CA3084-C4E9-4718-80ED-B8884ACA851D}" destId="{0683BA66-66C8-4224-873D-A1349619D586}" srcOrd="0" destOrd="0" presId="urn:microsoft.com/office/officeart/2005/8/layout/vList5"/>
    <dgm:cxn modelId="{226CFB6B-2317-4638-8BA4-7BF0016CA45A}" type="presParOf" srcId="{C2B41B0F-D9B5-4592-AED9-20D0DAF21D47}" destId="{68F9470C-CBC3-4BB7-B877-8217B9755972}" srcOrd="3" destOrd="0" presId="urn:microsoft.com/office/officeart/2005/8/layout/vList5"/>
    <dgm:cxn modelId="{DC082642-D811-4AB4-BC14-49C6D8507864}" type="presParOf" srcId="{C2B41B0F-D9B5-4592-AED9-20D0DAF21D47}" destId="{503D9EB8-44AC-44BF-B653-9A2A9D1A70AA}" srcOrd="4" destOrd="0" presId="urn:microsoft.com/office/officeart/2005/8/layout/vList5"/>
    <dgm:cxn modelId="{B138694B-DA61-40ED-8B51-E0B2FED5103C}" type="presParOf" srcId="{503D9EB8-44AC-44BF-B653-9A2A9D1A70AA}" destId="{82BFD2D7-3C2B-43EF-B335-E6D15CB9F051}" srcOrd="0"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78EC55CA-83B0-4777-B8D8-DB6371E2D237}" type="doc">
      <dgm:prSet loTypeId="urn:microsoft.com/office/officeart/2005/8/layout/list1" loCatId="list" qsTypeId="urn:microsoft.com/office/officeart/2005/8/quickstyle/simple1" qsCatId="simple" csTypeId="urn:microsoft.com/office/officeart/2005/8/colors/accent0_2" csCatId="mainScheme" phldr="1"/>
      <dgm:spPr/>
      <dgm:t>
        <a:bodyPr/>
        <a:lstStyle/>
        <a:p>
          <a:endParaRPr lang="nl-NL"/>
        </a:p>
      </dgm:t>
    </dgm:pt>
    <dgm:pt modelId="{E0CB7175-0CB1-4358-ACCC-2AC56B06937B}">
      <dgm:prSet/>
      <dgm:spPr/>
      <dgm:t>
        <a:bodyPr/>
        <a:lstStyle/>
        <a:p>
          <a:r>
            <a:rPr lang="nl-BE" dirty="0">
              <a:solidFill>
                <a:schemeClr val="tx1"/>
              </a:solidFill>
            </a:rPr>
            <a:t>Wiskundige vaardigheden </a:t>
          </a:r>
        </a:p>
      </dgm:t>
    </dgm:pt>
    <dgm:pt modelId="{BA57ED5C-4CE5-4EB8-AFAE-E88D2E377CCE}" type="parTrans" cxnId="{AF46B3B2-3EB2-48E9-8F95-DAD8716359CE}">
      <dgm:prSet/>
      <dgm:spPr/>
      <dgm:t>
        <a:bodyPr/>
        <a:lstStyle/>
        <a:p>
          <a:endParaRPr lang="nl-NL"/>
        </a:p>
      </dgm:t>
    </dgm:pt>
    <dgm:pt modelId="{848E28A0-1D1F-410F-BC1B-2A3F1A55D53F}" type="sibTrans" cxnId="{AF46B3B2-3EB2-48E9-8F95-DAD8716359CE}">
      <dgm:prSet/>
      <dgm:spPr/>
      <dgm:t>
        <a:bodyPr/>
        <a:lstStyle/>
        <a:p>
          <a:endParaRPr lang="nl-NL"/>
        </a:p>
      </dgm:t>
    </dgm:pt>
    <dgm:pt modelId="{346ADEDC-0A68-4BC9-BBDB-A0F270D7C25E}">
      <dgm:prSet/>
      <dgm:spPr/>
      <dgm:t>
        <a:bodyPr/>
        <a:lstStyle/>
        <a:p>
          <a:r>
            <a:rPr lang="nl-BE" dirty="0" smtClean="0">
              <a:solidFill>
                <a:schemeClr val="tx1"/>
              </a:solidFill>
            </a:rPr>
            <a:t>Hoe </a:t>
          </a:r>
          <a:r>
            <a:rPr lang="nl-BE" i="1" dirty="0" smtClean="0">
              <a:solidFill>
                <a:schemeClr val="tx1"/>
              </a:solidFill>
            </a:rPr>
            <a:t>hoger</a:t>
          </a:r>
          <a:r>
            <a:rPr lang="nl-BE" dirty="0" smtClean="0">
              <a:solidFill>
                <a:schemeClr val="tx1"/>
              </a:solidFill>
            </a:rPr>
            <a:t> de leerkracht de wiskundige vaardigheden inschat, hoe </a:t>
          </a:r>
          <a:r>
            <a:rPr lang="nl-BE" i="1" dirty="0" smtClean="0">
              <a:solidFill>
                <a:schemeClr val="tx1"/>
              </a:solidFill>
            </a:rPr>
            <a:t>hoger</a:t>
          </a:r>
          <a:r>
            <a:rPr lang="nl-BE" dirty="0" smtClean="0">
              <a:solidFill>
                <a:schemeClr val="tx1"/>
              </a:solidFill>
            </a:rPr>
            <a:t> de kans op een academisch studieadvies</a:t>
          </a:r>
          <a:endParaRPr lang="nl-BE" strike="sngStrike" dirty="0">
            <a:solidFill>
              <a:schemeClr val="tx1"/>
            </a:solidFill>
          </a:endParaRPr>
        </a:p>
      </dgm:t>
    </dgm:pt>
    <dgm:pt modelId="{2A3B437D-A968-43CC-BCD3-36318755F31F}" type="parTrans" cxnId="{D5F2338F-6804-461A-A22B-49E168E50F13}">
      <dgm:prSet/>
      <dgm:spPr/>
      <dgm:t>
        <a:bodyPr/>
        <a:lstStyle/>
        <a:p>
          <a:endParaRPr lang="nl-NL"/>
        </a:p>
      </dgm:t>
    </dgm:pt>
    <dgm:pt modelId="{A55ABCC7-801E-4334-9C24-4BE53EAADE45}" type="sibTrans" cxnId="{D5F2338F-6804-461A-A22B-49E168E50F13}">
      <dgm:prSet/>
      <dgm:spPr/>
      <dgm:t>
        <a:bodyPr/>
        <a:lstStyle/>
        <a:p>
          <a:endParaRPr lang="nl-NL"/>
        </a:p>
      </dgm:t>
    </dgm:pt>
    <dgm:pt modelId="{F9DDED58-B520-405C-8024-33CF5B95405A}" type="pres">
      <dgm:prSet presAssocID="{78EC55CA-83B0-4777-B8D8-DB6371E2D237}" presName="linear" presStyleCnt="0">
        <dgm:presLayoutVars>
          <dgm:dir/>
          <dgm:animLvl val="lvl"/>
          <dgm:resizeHandles val="exact"/>
        </dgm:presLayoutVars>
      </dgm:prSet>
      <dgm:spPr/>
      <dgm:t>
        <a:bodyPr/>
        <a:lstStyle/>
        <a:p>
          <a:endParaRPr lang="nl-NL"/>
        </a:p>
      </dgm:t>
    </dgm:pt>
    <dgm:pt modelId="{1ACC7742-AEEF-4DB8-BE8D-C401E511F05A}" type="pres">
      <dgm:prSet presAssocID="{E0CB7175-0CB1-4358-ACCC-2AC56B06937B}" presName="parentLin" presStyleCnt="0"/>
      <dgm:spPr/>
      <dgm:t>
        <a:bodyPr/>
        <a:lstStyle/>
        <a:p>
          <a:endParaRPr lang="nl-NL"/>
        </a:p>
      </dgm:t>
    </dgm:pt>
    <dgm:pt modelId="{3583A41C-9647-4A30-B46D-826F7DA281EF}" type="pres">
      <dgm:prSet presAssocID="{E0CB7175-0CB1-4358-ACCC-2AC56B06937B}" presName="parentLeftMargin" presStyleLbl="node1" presStyleIdx="0" presStyleCnt="1"/>
      <dgm:spPr/>
      <dgm:t>
        <a:bodyPr/>
        <a:lstStyle/>
        <a:p>
          <a:endParaRPr lang="nl-NL"/>
        </a:p>
      </dgm:t>
    </dgm:pt>
    <dgm:pt modelId="{73868FB1-6427-4E83-A93E-402C10D50C24}" type="pres">
      <dgm:prSet presAssocID="{E0CB7175-0CB1-4358-ACCC-2AC56B06937B}" presName="parentText" presStyleLbl="node1" presStyleIdx="0" presStyleCnt="1">
        <dgm:presLayoutVars>
          <dgm:chMax val="0"/>
          <dgm:bulletEnabled val="1"/>
        </dgm:presLayoutVars>
      </dgm:prSet>
      <dgm:spPr/>
      <dgm:t>
        <a:bodyPr/>
        <a:lstStyle/>
        <a:p>
          <a:endParaRPr lang="nl-NL"/>
        </a:p>
      </dgm:t>
    </dgm:pt>
    <dgm:pt modelId="{D19DEF6D-5CE4-43D1-86C5-03A33F9382D9}" type="pres">
      <dgm:prSet presAssocID="{E0CB7175-0CB1-4358-ACCC-2AC56B06937B}" presName="negativeSpace" presStyleCnt="0"/>
      <dgm:spPr/>
      <dgm:t>
        <a:bodyPr/>
        <a:lstStyle/>
        <a:p>
          <a:endParaRPr lang="nl-NL"/>
        </a:p>
      </dgm:t>
    </dgm:pt>
    <dgm:pt modelId="{28D1A242-436F-4536-AD20-6D2B68BB8745}" type="pres">
      <dgm:prSet presAssocID="{E0CB7175-0CB1-4358-ACCC-2AC56B06937B}" presName="childText" presStyleLbl="conFgAcc1" presStyleIdx="0" presStyleCnt="1" custLinFactNeighborX="-31196" custLinFactNeighborY="27732">
        <dgm:presLayoutVars>
          <dgm:bulletEnabled val="1"/>
        </dgm:presLayoutVars>
      </dgm:prSet>
      <dgm:spPr/>
      <dgm:t>
        <a:bodyPr/>
        <a:lstStyle/>
        <a:p>
          <a:endParaRPr lang="nl-NL"/>
        </a:p>
      </dgm:t>
    </dgm:pt>
  </dgm:ptLst>
  <dgm:cxnLst>
    <dgm:cxn modelId="{AF46B3B2-3EB2-48E9-8F95-DAD8716359CE}" srcId="{78EC55CA-83B0-4777-B8D8-DB6371E2D237}" destId="{E0CB7175-0CB1-4358-ACCC-2AC56B06937B}" srcOrd="0" destOrd="0" parTransId="{BA57ED5C-4CE5-4EB8-AFAE-E88D2E377CCE}" sibTransId="{848E28A0-1D1F-410F-BC1B-2A3F1A55D53F}"/>
    <dgm:cxn modelId="{A00BD9CA-5276-4609-8B60-145AD8D5DDD8}" type="presOf" srcId="{E0CB7175-0CB1-4358-ACCC-2AC56B06937B}" destId="{3583A41C-9647-4A30-B46D-826F7DA281EF}" srcOrd="0" destOrd="0" presId="urn:microsoft.com/office/officeart/2005/8/layout/list1"/>
    <dgm:cxn modelId="{DD5DDE21-7AAD-4161-BC35-F84C8F068002}" type="presOf" srcId="{78EC55CA-83B0-4777-B8D8-DB6371E2D237}" destId="{F9DDED58-B520-405C-8024-33CF5B95405A}" srcOrd="0" destOrd="0" presId="urn:microsoft.com/office/officeart/2005/8/layout/list1"/>
    <dgm:cxn modelId="{D5F2338F-6804-461A-A22B-49E168E50F13}" srcId="{E0CB7175-0CB1-4358-ACCC-2AC56B06937B}" destId="{346ADEDC-0A68-4BC9-BBDB-A0F270D7C25E}" srcOrd="0" destOrd="0" parTransId="{2A3B437D-A968-43CC-BCD3-36318755F31F}" sibTransId="{A55ABCC7-801E-4334-9C24-4BE53EAADE45}"/>
    <dgm:cxn modelId="{D2FDBF87-90A6-4763-ADBA-1754B88535F7}" type="presOf" srcId="{E0CB7175-0CB1-4358-ACCC-2AC56B06937B}" destId="{73868FB1-6427-4E83-A93E-402C10D50C24}" srcOrd="1" destOrd="0" presId="urn:microsoft.com/office/officeart/2005/8/layout/list1"/>
    <dgm:cxn modelId="{78543775-EFE0-4B5D-A46D-1CC927A3C7FE}" type="presOf" srcId="{346ADEDC-0A68-4BC9-BBDB-A0F270D7C25E}" destId="{28D1A242-436F-4536-AD20-6D2B68BB8745}" srcOrd="0" destOrd="0" presId="urn:microsoft.com/office/officeart/2005/8/layout/list1"/>
    <dgm:cxn modelId="{AE8B8471-E28F-4A30-BC2B-2FF3EED01DD4}" type="presParOf" srcId="{F9DDED58-B520-405C-8024-33CF5B95405A}" destId="{1ACC7742-AEEF-4DB8-BE8D-C401E511F05A}" srcOrd="0" destOrd="0" presId="urn:microsoft.com/office/officeart/2005/8/layout/list1"/>
    <dgm:cxn modelId="{921842F8-803E-416C-BEBB-DA8ADDB0B5AC}" type="presParOf" srcId="{1ACC7742-AEEF-4DB8-BE8D-C401E511F05A}" destId="{3583A41C-9647-4A30-B46D-826F7DA281EF}" srcOrd="0" destOrd="0" presId="urn:microsoft.com/office/officeart/2005/8/layout/list1"/>
    <dgm:cxn modelId="{98E6A1C2-A773-43EE-9E28-EBB74BE593CA}" type="presParOf" srcId="{1ACC7742-AEEF-4DB8-BE8D-C401E511F05A}" destId="{73868FB1-6427-4E83-A93E-402C10D50C24}" srcOrd="1" destOrd="0" presId="urn:microsoft.com/office/officeart/2005/8/layout/list1"/>
    <dgm:cxn modelId="{F0A1EBE6-0B2B-4ABA-A198-54A711748BF3}" type="presParOf" srcId="{F9DDED58-B520-405C-8024-33CF5B95405A}" destId="{D19DEF6D-5CE4-43D1-86C5-03A33F9382D9}" srcOrd="1" destOrd="0" presId="urn:microsoft.com/office/officeart/2005/8/layout/list1"/>
    <dgm:cxn modelId="{82FE83E1-91E1-4A35-BC4B-B4C208127D7F}" type="presParOf" srcId="{F9DDED58-B520-405C-8024-33CF5B95405A}" destId="{28D1A242-436F-4536-AD20-6D2B68BB8745}"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78EC55CA-83B0-4777-B8D8-DB6371E2D237}" type="doc">
      <dgm:prSet loTypeId="urn:microsoft.com/office/officeart/2005/8/layout/list1" loCatId="list" qsTypeId="urn:microsoft.com/office/officeart/2005/8/quickstyle/simple1" qsCatId="simple" csTypeId="urn:microsoft.com/office/officeart/2005/8/colors/accent0_2" csCatId="mainScheme" phldr="1"/>
      <dgm:spPr/>
      <dgm:t>
        <a:bodyPr/>
        <a:lstStyle/>
        <a:p>
          <a:endParaRPr lang="nl-NL"/>
        </a:p>
      </dgm:t>
    </dgm:pt>
    <dgm:pt modelId="{E0CB7175-0CB1-4358-ACCC-2AC56B06937B}">
      <dgm:prSet/>
      <dgm:spPr/>
      <dgm:t>
        <a:bodyPr/>
        <a:lstStyle/>
        <a:p>
          <a:r>
            <a:rPr lang="nl-BE" dirty="0">
              <a:solidFill>
                <a:schemeClr val="tx1"/>
              </a:solidFill>
            </a:rPr>
            <a:t>Wiskundige vaardigheden </a:t>
          </a:r>
        </a:p>
      </dgm:t>
    </dgm:pt>
    <dgm:pt modelId="{BA57ED5C-4CE5-4EB8-AFAE-E88D2E377CCE}" type="parTrans" cxnId="{AF46B3B2-3EB2-48E9-8F95-DAD8716359CE}">
      <dgm:prSet/>
      <dgm:spPr/>
      <dgm:t>
        <a:bodyPr/>
        <a:lstStyle/>
        <a:p>
          <a:endParaRPr lang="nl-NL"/>
        </a:p>
      </dgm:t>
    </dgm:pt>
    <dgm:pt modelId="{848E28A0-1D1F-410F-BC1B-2A3F1A55D53F}" type="sibTrans" cxnId="{AF46B3B2-3EB2-48E9-8F95-DAD8716359CE}">
      <dgm:prSet/>
      <dgm:spPr/>
      <dgm:t>
        <a:bodyPr/>
        <a:lstStyle/>
        <a:p>
          <a:endParaRPr lang="nl-NL"/>
        </a:p>
      </dgm:t>
    </dgm:pt>
    <dgm:pt modelId="{346ADEDC-0A68-4BC9-BBDB-A0F270D7C25E}">
      <dgm:prSet/>
      <dgm:spPr/>
      <dgm:t>
        <a:bodyPr/>
        <a:lstStyle/>
        <a:p>
          <a:r>
            <a:rPr lang="nl-BE" dirty="0">
              <a:solidFill>
                <a:schemeClr val="tx1"/>
              </a:solidFill>
            </a:rPr>
            <a:t>Hoe </a:t>
          </a:r>
          <a:r>
            <a:rPr lang="nl-BE" i="1" dirty="0">
              <a:solidFill>
                <a:schemeClr val="tx1"/>
              </a:solidFill>
            </a:rPr>
            <a:t>hoger</a:t>
          </a:r>
          <a:r>
            <a:rPr lang="nl-BE" dirty="0">
              <a:solidFill>
                <a:schemeClr val="tx1"/>
              </a:solidFill>
            </a:rPr>
            <a:t> de leerkracht de wiskundige vaardigheden inschat, hoe </a:t>
          </a:r>
          <a:r>
            <a:rPr lang="nl-BE" i="1" dirty="0">
              <a:solidFill>
                <a:schemeClr val="tx1"/>
              </a:solidFill>
            </a:rPr>
            <a:t>hoger </a:t>
          </a:r>
          <a:r>
            <a:rPr lang="nl-BE" dirty="0">
              <a:solidFill>
                <a:schemeClr val="tx1"/>
              </a:solidFill>
            </a:rPr>
            <a:t>de kans op een </a:t>
          </a:r>
          <a:r>
            <a:rPr lang="nl-BE" dirty="0" smtClean="0">
              <a:solidFill>
                <a:schemeClr val="tx1"/>
              </a:solidFill>
            </a:rPr>
            <a:t>academisch studieadvies </a:t>
          </a:r>
          <a:endParaRPr lang="nl-BE" dirty="0">
            <a:solidFill>
              <a:schemeClr val="tx1"/>
            </a:solidFill>
          </a:endParaRPr>
        </a:p>
      </dgm:t>
    </dgm:pt>
    <dgm:pt modelId="{2A3B437D-A968-43CC-BCD3-36318755F31F}" type="parTrans" cxnId="{D5F2338F-6804-461A-A22B-49E168E50F13}">
      <dgm:prSet/>
      <dgm:spPr/>
      <dgm:t>
        <a:bodyPr/>
        <a:lstStyle/>
        <a:p>
          <a:endParaRPr lang="nl-NL"/>
        </a:p>
      </dgm:t>
    </dgm:pt>
    <dgm:pt modelId="{A55ABCC7-801E-4334-9C24-4BE53EAADE45}" type="sibTrans" cxnId="{D5F2338F-6804-461A-A22B-49E168E50F13}">
      <dgm:prSet/>
      <dgm:spPr/>
      <dgm:t>
        <a:bodyPr/>
        <a:lstStyle/>
        <a:p>
          <a:endParaRPr lang="nl-NL"/>
        </a:p>
      </dgm:t>
    </dgm:pt>
    <dgm:pt modelId="{5CAC6316-B009-4280-9AF9-712B45E19360}">
      <dgm:prSet/>
      <dgm:spPr/>
      <dgm:t>
        <a:bodyPr/>
        <a:lstStyle/>
        <a:p>
          <a:r>
            <a:rPr lang="nl-BE" dirty="0">
              <a:solidFill>
                <a:schemeClr val="tx1"/>
              </a:solidFill>
            </a:rPr>
            <a:t>Wiskundige vaardigheden </a:t>
          </a:r>
        </a:p>
      </dgm:t>
    </dgm:pt>
    <dgm:pt modelId="{50023C30-485D-4EC7-B394-151457018F9E}" type="parTrans" cxnId="{3BCFF5BF-371A-41DA-8B43-A04E09D9E751}">
      <dgm:prSet/>
      <dgm:spPr/>
      <dgm:t>
        <a:bodyPr/>
        <a:lstStyle/>
        <a:p>
          <a:endParaRPr lang="nl-NL"/>
        </a:p>
      </dgm:t>
    </dgm:pt>
    <dgm:pt modelId="{10B9825D-F4BE-49C9-B7B9-05B3DAD1D621}" type="sibTrans" cxnId="{3BCFF5BF-371A-41DA-8B43-A04E09D9E751}">
      <dgm:prSet/>
      <dgm:spPr/>
      <dgm:t>
        <a:bodyPr/>
        <a:lstStyle/>
        <a:p>
          <a:endParaRPr lang="nl-NL"/>
        </a:p>
      </dgm:t>
    </dgm:pt>
    <dgm:pt modelId="{8251FF08-6ADA-48F9-BE52-228D9AC9D4AB}">
      <dgm:prSet/>
      <dgm:spPr/>
      <dgm:t>
        <a:bodyPr/>
        <a:lstStyle/>
        <a:p>
          <a:r>
            <a:rPr lang="nl-BE" dirty="0" smtClean="0">
              <a:solidFill>
                <a:schemeClr val="tx1"/>
              </a:solidFill>
            </a:rPr>
            <a:t>De inschatting van de wiskundige vaardigheden hangt samen met de inschatting van de ondersteuning door ouders</a:t>
          </a:r>
          <a:endParaRPr lang="nl-BE" dirty="0">
            <a:solidFill>
              <a:schemeClr val="tx1"/>
            </a:solidFill>
          </a:endParaRPr>
        </a:p>
      </dgm:t>
    </dgm:pt>
    <dgm:pt modelId="{5FEB3BD6-CAF1-4B34-9E3B-30C8028F5381}" type="parTrans" cxnId="{40577589-B7AA-4479-A589-4F6CD3430F3D}">
      <dgm:prSet/>
      <dgm:spPr/>
      <dgm:t>
        <a:bodyPr/>
        <a:lstStyle/>
        <a:p>
          <a:endParaRPr lang="nl-NL"/>
        </a:p>
      </dgm:t>
    </dgm:pt>
    <dgm:pt modelId="{AC7705F1-C9C9-4BBF-9235-E3AD435514C2}" type="sibTrans" cxnId="{40577589-B7AA-4479-A589-4F6CD3430F3D}">
      <dgm:prSet/>
      <dgm:spPr/>
      <dgm:t>
        <a:bodyPr/>
        <a:lstStyle/>
        <a:p>
          <a:endParaRPr lang="nl-NL"/>
        </a:p>
      </dgm:t>
    </dgm:pt>
    <dgm:pt modelId="{F9DDED58-B520-405C-8024-33CF5B95405A}" type="pres">
      <dgm:prSet presAssocID="{78EC55CA-83B0-4777-B8D8-DB6371E2D237}" presName="linear" presStyleCnt="0">
        <dgm:presLayoutVars>
          <dgm:dir/>
          <dgm:animLvl val="lvl"/>
          <dgm:resizeHandles val="exact"/>
        </dgm:presLayoutVars>
      </dgm:prSet>
      <dgm:spPr/>
      <dgm:t>
        <a:bodyPr/>
        <a:lstStyle/>
        <a:p>
          <a:endParaRPr lang="nl-NL"/>
        </a:p>
      </dgm:t>
    </dgm:pt>
    <dgm:pt modelId="{1ACC7742-AEEF-4DB8-BE8D-C401E511F05A}" type="pres">
      <dgm:prSet presAssocID="{E0CB7175-0CB1-4358-ACCC-2AC56B06937B}" presName="parentLin" presStyleCnt="0"/>
      <dgm:spPr/>
      <dgm:t>
        <a:bodyPr/>
        <a:lstStyle/>
        <a:p>
          <a:endParaRPr lang="nl-NL"/>
        </a:p>
      </dgm:t>
    </dgm:pt>
    <dgm:pt modelId="{3583A41C-9647-4A30-B46D-826F7DA281EF}" type="pres">
      <dgm:prSet presAssocID="{E0CB7175-0CB1-4358-ACCC-2AC56B06937B}" presName="parentLeftMargin" presStyleLbl="node1" presStyleIdx="0" presStyleCnt="2"/>
      <dgm:spPr/>
      <dgm:t>
        <a:bodyPr/>
        <a:lstStyle/>
        <a:p>
          <a:endParaRPr lang="nl-NL"/>
        </a:p>
      </dgm:t>
    </dgm:pt>
    <dgm:pt modelId="{73868FB1-6427-4E83-A93E-402C10D50C24}" type="pres">
      <dgm:prSet presAssocID="{E0CB7175-0CB1-4358-ACCC-2AC56B06937B}" presName="parentText" presStyleLbl="node1" presStyleIdx="0" presStyleCnt="2">
        <dgm:presLayoutVars>
          <dgm:chMax val="0"/>
          <dgm:bulletEnabled val="1"/>
        </dgm:presLayoutVars>
      </dgm:prSet>
      <dgm:spPr/>
      <dgm:t>
        <a:bodyPr/>
        <a:lstStyle/>
        <a:p>
          <a:endParaRPr lang="nl-NL"/>
        </a:p>
      </dgm:t>
    </dgm:pt>
    <dgm:pt modelId="{D19DEF6D-5CE4-43D1-86C5-03A33F9382D9}" type="pres">
      <dgm:prSet presAssocID="{E0CB7175-0CB1-4358-ACCC-2AC56B06937B}" presName="negativeSpace" presStyleCnt="0"/>
      <dgm:spPr/>
      <dgm:t>
        <a:bodyPr/>
        <a:lstStyle/>
        <a:p>
          <a:endParaRPr lang="nl-NL"/>
        </a:p>
      </dgm:t>
    </dgm:pt>
    <dgm:pt modelId="{28D1A242-436F-4536-AD20-6D2B68BB8745}" type="pres">
      <dgm:prSet presAssocID="{E0CB7175-0CB1-4358-ACCC-2AC56B06937B}" presName="childText" presStyleLbl="conFgAcc1" presStyleIdx="0" presStyleCnt="2">
        <dgm:presLayoutVars>
          <dgm:bulletEnabled val="1"/>
        </dgm:presLayoutVars>
      </dgm:prSet>
      <dgm:spPr/>
      <dgm:t>
        <a:bodyPr/>
        <a:lstStyle/>
        <a:p>
          <a:endParaRPr lang="nl-NL"/>
        </a:p>
      </dgm:t>
    </dgm:pt>
    <dgm:pt modelId="{9D79A15E-B272-4C74-8BD3-D4ACAF75E1D3}" type="pres">
      <dgm:prSet presAssocID="{848E28A0-1D1F-410F-BC1B-2A3F1A55D53F}" presName="spaceBetweenRectangles" presStyleCnt="0"/>
      <dgm:spPr/>
      <dgm:t>
        <a:bodyPr/>
        <a:lstStyle/>
        <a:p>
          <a:endParaRPr lang="nl-NL"/>
        </a:p>
      </dgm:t>
    </dgm:pt>
    <dgm:pt modelId="{B484D5CD-5012-4B4F-94B4-4F8D0934FA7D}" type="pres">
      <dgm:prSet presAssocID="{5CAC6316-B009-4280-9AF9-712B45E19360}" presName="parentLin" presStyleCnt="0"/>
      <dgm:spPr/>
      <dgm:t>
        <a:bodyPr/>
        <a:lstStyle/>
        <a:p>
          <a:endParaRPr lang="nl-NL"/>
        </a:p>
      </dgm:t>
    </dgm:pt>
    <dgm:pt modelId="{38819832-76D9-4CBF-86B3-177B72BDD7CB}" type="pres">
      <dgm:prSet presAssocID="{5CAC6316-B009-4280-9AF9-712B45E19360}" presName="parentLeftMargin" presStyleLbl="node1" presStyleIdx="0" presStyleCnt="2"/>
      <dgm:spPr/>
      <dgm:t>
        <a:bodyPr/>
        <a:lstStyle/>
        <a:p>
          <a:endParaRPr lang="nl-NL"/>
        </a:p>
      </dgm:t>
    </dgm:pt>
    <dgm:pt modelId="{67A253BB-1F26-45B7-8EC0-013C3D5551A7}" type="pres">
      <dgm:prSet presAssocID="{5CAC6316-B009-4280-9AF9-712B45E19360}" presName="parentText" presStyleLbl="node1" presStyleIdx="1" presStyleCnt="2">
        <dgm:presLayoutVars>
          <dgm:chMax val="0"/>
          <dgm:bulletEnabled val="1"/>
        </dgm:presLayoutVars>
      </dgm:prSet>
      <dgm:spPr/>
      <dgm:t>
        <a:bodyPr/>
        <a:lstStyle/>
        <a:p>
          <a:endParaRPr lang="nl-NL"/>
        </a:p>
      </dgm:t>
    </dgm:pt>
    <dgm:pt modelId="{338BEEBB-3D7D-41EB-AC11-288ADF7717B3}" type="pres">
      <dgm:prSet presAssocID="{5CAC6316-B009-4280-9AF9-712B45E19360}" presName="negativeSpace" presStyleCnt="0"/>
      <dgm:spPr/>
      <dgm:t>
        <a:bodyPr/>
        <a:lstStyle/>
        <a:p>
          <a:endParaRPr lang="nl-NL"/>
        </a:p>
      </dgm:t>
    </dgm:pt>
    <dgm:pt modelId="{95CB2230-9F28-448D-87A7-F16D94FF3D87}" type="pres">
      <dgm:prSet presAssocID="{5CAC6316-B009-4280-9AF9-712B45E19360}" presName="childText" presStyleLbl="conFgAcc1" presStyleIdx="1" presStyleCnt="2">
        <dgm:presLayoutVars>
          <dgm:bulletEnabled val="1"/>
        </dgm:presLayoutVars>
      </dgm:prSet>
      <dgm:spPr/>
      <dgm:t>
        <a:bodyPr/>
        <a:lstStyle/>
        <a:p>
          <a:endParaRPr lang="nl-NL"/>
        </a:p>
      </dgm:t>
    </dgm:pt>
  </dgm:ptLst>
  <dgm:cxnLst>
    <dgm:cxn modelId="{31BEA9E5-BA4B-4D26-B21B-F5494C1932F8}" type="presOf" srcId="{5CAC6316-B009-4280-9AF9-712B45E19360}" destId="{67A253BB-1F26-45B7-8EC0-013C3D5551A7}" srcOrd="1" destOrd="0" presId="urn:microsoft.com/office/officeart/2005/8/layout/list1"/>
    <dgm:cxn modelId="{3BCFF5BF-371A-41DA-8B43-A04E09D9E751}" srcId="{78EC55CA-83B0-4777-B8D8-DB6371E2D237}" destId="{5CAC6316-B009-4280-9AF9-712B45E19360}" srcOrd="1" destOrd="0" parTransId="{50023C30-485D-4EC7-B394-151457018F9E}" sibTransId="{10B9825D-F4BE-49C9-B7B9-05B3DAD1D621}"/>
    <dgm:cxn modelId="{02E734CD-54A5-47FB-8655-80A7D4940404}" type="presOf" srcId="{5CAC6316-B009-4280-9AF9-712B45E19360}" destId="{38819832-76D9-4CBF-86B3-177B72BDD7CB}" srcOrd="0" destOrd="0" presId="urn:microsoft.com/office/officeart/2005/8/layout/list1"/>
    <dgm:cxn modelId="{B0D56C40-898F-43E9-8D95-BBAD06DEF17F}" type="presOf" srcId="{8251FF08-6ADA-48F9-BE52-228D9AC9D4AB}" destId="{95CB2230-9F28-448D-87A7-F16D94FF3D87}" srcOrd="0" destOrd="0" presId="urn:microsoft.com/office/officeart/2005/8/layout/list1"/>
    <dgm:cxn modelId="{78543775-EFE0-4B5D-A46D-1CC927A3C7FE}" type="presOf" srcId="{346ADEDC-0A68-4BC9-BBDB-A0F270D7C25E}" destId="{28D1A242-436F-4536-AD20-6D2B68BB8745}" srcOrd="0" destOrd="0" presId="urn:microsoft.com/office/officeart/2005/8/layout/list1"/>
    <dgm:cxn modelId="{D2FDBF87-90A6-4763-ADBA-1754B88535F7}" type="presOf" srcId="{E0CB7175-0CB1-4358-ACCC-2AC56B06937B}" destId="{73868FB1-6427-4E83-A93E-402C10D50C24}" srcOrd="1" destOrd="0" presId="urn:microsoft.com/office/officeart/2005/8/layout/list1"/>
    <dgm:cxn modelId="{AF46B3B2-3EB2-48E9-8F95-DAD8716359CE}" srcId="{78EC55CA-83B0-4777-B8D8-DB6371E2D237}" destId="{E0CB7175-0CB1-4358-ACCC-2AC56B06937B}" srcOrd="0" destOrd="0" parTransId="{BA57ED5C-4CE5-4EB8-AFAE-E88D2E377CCE}" sibTransId="{848E28A0-1D1F-410F-BC1B-2A3F1A55D53F}"/>
    <dgm:cxn modelId="{D5F2338F-6804-461A-A22B-49E168E50F13}" srcId="{E0CB7175-0CB1-4358-ACCC-2AC56B06937B}" destId="{346ADEDC-0A68-4BC9-BBDB-A0F270D7C25E}" srcOrd="0" destOrd="0" parTransId="{2A3B437D-A968-43CC-BCD3-36318755F31F}" sibTransId="{A55ABCC7-801E-4334-9C24-4BE53EAADE45}"/>
    <dgm:cxn modelId="{A00BD9CA-5276-4609-8B60-145AD8D5DDD8}" type="presOf" srcId="{E0CB7175-0CB1-4358-ACCC-2AC56B06937B}" destId="{3583A41C-9647-4A30-B46D-826F7DA281EF}" srcOrd="0" destOrd="0" presId="urn:microsoft.com/office/officeart/2005/8/layout/list1"/>
    <dgm:cxn modelId="{40577589-B7AA-4479-A589-4F6CD3430F3D}" srcId="{5CAC6316-B009-4280-9AF9-712B45E19360}" destId="{8251FF08-6ADA-48F9-BE52-228D9AC9D4AB}" srcOrd="0" destOrd="0" parTransId="{5FEB3BD6-CAF1-4B34-9E3B-30C8028F5381}" sibTransId="{AC7705F1-C9C9-4BBF-9235-E3AD435514C2}"/>
    <dgm:cxn modelId="{DD5DDE21-7AAD-4161-BC35-F84C8F068002}" type="presOf" srcId="{78EC55CA-83B0-4777-B8D8-DB6371E2D237}" destId="{F9DDED58-B520-405C-8024-33CF5B95405A}" srcOrd="0" destOrd="0" presId="urn:microsoft.com/office/officeart/2005/8/layout/list1"/>
    <dgm:cxn modelId="{AE8B8471-E28F-4A30-BC2B-2FF3EED01DD4}" type="presParOf" srcId="{F9DDED58-B520-405C-8024-33CF5B95405A}" destId="{1ACC7742-AEEF-4DB8-BE8D-C401E511F05A}" srcOrd="0" destOrd="0" presId="urn:microsoft.com/office/officeart/2005/8/layout/list1"/>
    <dgm:cxn modelId="{921842F8-803E-416C-BEBB-DA8ADDB0B5AC}" type="presParOf" srcId="{1ACC7742-AEEF-4DB8-BE8D-C401E511F05A}" destId="{3583A41C-9647-4A30-B46D-826F7DA281EF}" srcOrd="0" destOrd="0" presId="urn:microsoft.com/office/officeart/2005/8/layout/list1"/>
    <dgm:cxn modelId="{98E6A1C2-A773-43EE-9E28-EBB74BE593CA}" type="presParOf" srcId="{1ACC7742-AEEF-4DB8-BE8D-C401E511F05A}" destId="{73868FB1-6427-4E83-A93E-402C10D50C24}" srcOrd="1" destOrd="0" presId="urn:microsoft.com/office/officeart/2005/8/layout/list1"/>
    <dgm:cxn modelId="{F0A1EBE6-0B2B-4ABA-A198-54A711748BF3}" type="presParOf" srcId="{F9DDED58-B520-405C-8024-33CF5B95405A}" destId="{D19DEF6D-5CE4-43D1-86C5-03A33F9382D9}" srcOrd="1" destOrd="0" presId="urn:microsoft.com/office/officeart/2005/8/layout/list1"/>
    <dgm:cxn modelId="{82FE83E1-91E1-4A35-BC4B-B4C208127D7F}" type="presParOf" srcId="{F9DDED58-B520-405C-8024-33CF5B95405A}" destId="{28D1A242-436F-4536-AD20-6D2B68BB8745}" srcOrd="2" destOrd="0" presId="urn:microsoft.com/office/officeart/2005/8/layout/list1"/>
    <dgm:cxn modelId="{D248D784-DE0E-44D9-AE05-32189E0B6049}" type="presParOf" srcId="{F9DDED58-B520-405C-8024-33CF5B95405A}" destId="{9D79A15E-B272-4C74-8BD3-D4ACAF75E1D3}" srcOrd="3" destOrd="0" presId="urn:microsoft.com/office/officeart/2005/8/layout/list1"/>
    <dgm:cxn modelId="{28A89495-9707-40E6-A967-F17E52506EB5}" type="presParOf" srcId="{F9DDED58-B520-405C-8024-33CF5B95405A}" destId="{B484D5CD-5012-4B4F-94B4-4F8D0934FA7D}" srcOrd="4" destOrd="0" presId="urn:microsoft.com/office/officeart/2005/8/layout/list1"/>
    <dgm:cxn modelId="{5A8DB180-F8B4-4D02-BF8C-BFD40148D100}" type="presParOf" srcId="{B484D5CD-5012-4B4F-94B4-4F8D0934FA7D}" destId="{38819832-76D9-4CBF-86B3-177B72BDD7CB}" srcOrd="0" destOrd="0" presId="urn:microsoft.com/office/officeart/2005/8/layout/list1"/>
    <dgm:cxn modelId="{3292D22B-BAD6-4D0C-8380-043243B7EBA3}" type="presParOf" srcId="{B484D5CD-5012-4B4F-94B4-4F8D0934FA7D}" destId="{67A253BB-1F26-45B7-8EC0-013C3D5551A7}" srcOrd="1" destOrd="0" presId="urn:microsoft.com/office/officeart/2005/8/layout/list1"/>
    <dgm:cxn modelId="{D354BCB3-E3BF-4ABD-9174-93E6BC0F6C86}" type="presParOf" srcId="{F9DDED58-B520-405C-8024-33CF5B95405A}" destId="{338BEEBB-3D7D-41EB-AC11-288ADF7717B3}" srcOrd="5" destOrd="0" presId="urn:microsoft.com/office/officeart/2005/8/layout/list1"/>
    <dgm:cxn modelId="{6FCB4E11-D4D0-415C-9358-F6962B92D5DB}" type="presParOf" srcId="{F9DDED58-B520-405C-8024-33CF5B95405A}" destId="{95CB2230-9F28-448D-87A7-F16D94FF3D87}"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78EC55CA-83B0-4777-B8D8-DB6371E2D237}" type="doc">
      <dgm:prSet loTypeId="urn:microsoft.com/office/officeart/2005/8/layout/list1" loCatId="list" qsTypeId="urn:microsoft.com/office/officeart/2005/8/quickstyle/simple1" qsCatId="simple" csTypeId="urn:microsoft.com/office/officeart/2005/8/colors/accent0_2" csCatId="mainScheme" phldr="1"/>
      <dgm:spPr/>
      <dgm:t>
        <a:bodyPr/>
        <a:lstStyle/>
        <a:p>
          <a:endParaRPr lang="nl-NL"/>
        </a:p>
      </dgm:t>
    </dgm:pt>
    <dgm:pt modelId="{2C6676D4-68D6-4AAE-BD68-1011CC528B9C}">
      <dgm:prSet/>
      <dgm:spPr/>
      <dgm:t>
        <a:bodyPr/>
        <a:lstStyle/>
        <a:p>
          <a:r>
            <a:rPr lang="nl-BE" dirty="0">
              <a:solidFill>
                <a:schemeClr val="tx1"/>
              </a:solidFill>
            </a:rPr>
            <a:t>Cognitieve bekwaamheid</a:t>
          </a:r>
        </a:p>
      </dgm:t>
    </dgm:pt>
    <dgm:pt modelId="{EE20656C-A160-4200-A532-D86EEAEF129E}" type="parTrans" cxnId="{A2BC35FB-A75F-4BEC-A172-B456C5D06FE4}">
      <dgm:prSet/>
      <dgm:spPr/>
      <dgm:t>
        <a:bodyPr/>
        <a:lstStyle/>
        <a:p>
          <a:endParaRPr lang="nl-NL"/>
        </a:p>
      </dgm:t>
    </dgm:pt>
    <dgm:pt modelId="{0564E7E4-69DF-4EEA-B132-C8FFD5F7CCAB}" type="sibTrans" cxnId="{A2BC35FB-A75F-4BEC-A172-B456C5D06FE4}">
      <dgm:prSet/>
      <dgm:spPr/>
      <dgm:t>
        <a:bodyPr/>
        <a:lstStyle/>
        <a:p>
          <a:endParaRPr lang="nl-NL"/>
        </a:p>
      </dgm:t>
    </dgm:pt>
    <dgm:pt modelId="{F76BFBD1-19F0-4FEC-8E03-695179EE48A6}">
      <dgm:prSet/>
      <dgm:spPr/>
      <dgm:t>
        <a:bodyPr/>
        <a:lstStyle/>
        <a:p>
          <a:r>
            <a:rPr lang="nl-BE" dirty="0" smtClean="0">
              <a:solidFill>
                <a:schemeClr val="tx1"/>
              </a:solidFill>
            </a:rPr>
            <a:t>De gemiddelde cognitieve bekwaamheid van de klas is mee bepalend voor de beoordeling van de cognitieve bekwaamheid van een individuele leerling</a:t>
          </a:r>
          <a:endParaRPr lang="nl-BE" dirty="0">
            <a:solidFill>
              <a:schemeClr val="tx1"/>
            </a:solidFill>
          </a:endParaRPr>
        </a:p>
      </dgm:t>
    </dgm:pt>
    <dgm:pt modelId="{E144EBD1-81A2-43B2-B02F-F7A226D5BDF6}" type="parTrans" cxnId="{83CEA32D-0EB8-4105-93CF-400772757FE2}">
      <dgm:prSet/>
      <dgm:spPr/>
      <dgm:t>
        <a:bodyPr/>
        <a:lstStyle/>
        <a:p>
          <a:endParaRPr lang="nl-NL"/>
        </a:p>
      </dgm:t>
    </dgm:pt>
    <dgm:pt modelId="{3F229AC2-DD7B-4D50-B5B3-7E598C78520B}" type="sibTrans" cxnId="{83CEA32D-0EB8-4105-93CF-400772757FE2}">
      <dgm:prSet/>
      <dgm:spPr/>
      <dgm:t>
        <a:bodyPr/>
        <a:lstStyle/>
        <a:p>
          <a:endParaRPr lang="nl-NL"/>
        </a:p>
      </dgm:t>
    </dgm:pt>
    <dgm:pt modelId="{F9DDED58-B520-405C-8024-33CF5B95405A}" type="pres">
      <dgm:prSet presAssocID="{78EC55CA-83B0-4777-B8D8-DB6371E2D237}" presName="linear" presStyleCnt="0">
        <dgm:presLayoutVars>
          <dgm:dir/>
          <dgm:animLvl val="lvl"/>
          <dgm:resizeHandles val="exact"/>
        </dgm:presLayoutVars>
      </dgm:prSet>
      <dgm:spPr/>
      <dgm:t>
        <a:bodyPr/>
        <a:lstStyle/>
        <a:p>
          <a:endParaRPr lang="nl-NL"/>
        </a:p>
      </dgm:t>
    </dgm:pt>
    <dgm:pt modelId="{492A4A20-88B4-4352-8832-CF333A75FD39}" type="pres">
      <dgm:prSet presAssocID="{2C6676D4-68D6-4AAE-BD68-1011CC528B9C}" presName="parentLin" presStyleCnt="0"/>
      <dgm:spPr/>
      <dgm:t>
        <a:bodyPr/>
        <a:lstStyle/>
        <a:p>
          <a:endParaRPr lang="nl-NL"/>
        </a:p>
      </dgm:t>
    </dgm:pt>
    <dgm:pt modelId="{C32F37CA-7E10-4570-ABED-058E6FEB58E8}" type="pres">
      <dgm:prSet presAssocID="{2C6676D4-68D6-4AAE-BD68-1011CC528B9C}" presName="parentLeftMargin" presStyleLbl="node1" presStyleIdx="0" presStyleCnt="1"/>
      <dgm:spPr/>
      <dgm:t>
        <a:bodyPr/>
        <a:lstStyle/>
        <a:p>
          <a:endParaRPr lang="nl-NL"/>
        </a:p>
      </dgm:t>
    </dgm:pt>
    <dgm:pt modelId="{F5AA56CC-B838-43CB-9458-F60D0120507C}" type="pres">
      <dgm:prSet presAssocID="{2C6676D4-68D6-4AAE-BD68-1011CC528B9C}" presName="parentText" presStyleLbl="node1" presStyleIdx="0" presStyleCnt="1">
        <dgm:presLayoutVars>
          <dgm:chMax val="0"/>
          <dgm:bulletEnabled val="1"/>
        </dgm:presLayoutVars>
      </dgm:prSet>
      <dgm:spPr/>
      <dgm:t>
        <a:bodyPr/>
        <a:lstStyle/>
        <a:p>
          <a:endParaRPr lang="nl-NL"/>
        </a:p>
      </dgm:t>
    </dgm:pt>
    <dgm:pt modelId="{79DEDBAF-DCCF-40EC-85AA-CF194DBBCE31}" type="pres">
      <dgm:prSet presAssocID="{2C6676D4-68D6-4AAE-BD68-1011CC528B9C}" presName="negativeSpace" presStyleCnt="0"/>
      <dgm:spPr/>
      <dgm:t>
        <a:bodyPr/>
        <a:lstStyle/>
        <a:p>
          <a:endParaRPr lang="nl-NL"/>
        </a:p>
      </dgm:t>
    </dgm:pt>
    <dgm:pt modelId="{BBC2DF08-7102-428E-9E46-58832EF88BD9}" type="pres">
      <dgm:prSet presAssocID="{2C6676D4-68D6-4AAE-BD68-1011CC528B9C}" presName="childText" presStyleLbl="conFgAcc1" presStyleIdx="0" presStyleCnt="1">
        <dgm:presLayoutVars>
          <dgm:bulletEnabled val="1"/>
        </dgm:presLayoutVars>
      </dgm:prSet>
      <dgm:spPr/>
      <dgm:t>
        <a:bodyPr/>
        <a:lstStyle/>
        <a:p>
          <a:endParaRPr lang="nl-NL"/>
        </a:p>
      </dgm:t>
    </dgm:pt>
  </dgm:ptLst>
  <dgm:cxnLst>
    <dgm:cxn modelId="{11CF1CCE-E5FD-4E72-910A-FB683087D6FE}" type="presOf" srcId="{2C6676D4-68D6-4AAE-BD68-1011CC528B9C}" destId="{F5AA56CC-B838-43CB-9458-F60D0120507C}" srcOrd="1" destOrd="0" presId="urn:microsoft.com/office/officeart/2005/8/layout/list1"/>
    <dgm:cxn modelId="{A2BC35FB-A75F-4BEC-A172-B456C5D06FE4}" srcId="{78EC55CA-83B0-4777-B8D8-DB6371E2D237}" destId="{2C6676D4-68D6-4AAE-BD68-1011CC528B9C}" srcOrd="0" destOrd="0" parTransId="{EE20656C-A160-4200-A532-D86EEAEF129E}" sibTransId="{0564E7E4-69DF-4EEA-B132-C8FFD5F7CCAB}"/>
    <dgm:cxn modelId="{83CEA32D-0EB8-4105-93CF-400772757FE2}" srcId="{2C6676D4-68D6-4AAE-BD68-1011CC528B9C}" destId="{F76BFBD1-19F0-4FEC-8E03-695179EE48A6}" srcOrd="0" destOrd="0" parTransId="{E144EBD1-81A2-43B2-B02F-F7A226D5BDF6}" sibTransId="{3F229AC2-DD7B-4D50-B5B3-7E598C78520B}"/>
    <dgm:cxn modelId="{C0F49500-130B-4D90-A88E-2AAC917F1A80}" type="presOf" srcId="{2C6676D4-68D6-4AAE-BD68-1011CC528B9C}" destId="{C32F37CA-7E10-4570-ABED-058E6FEB58E8}" srcOrd="0" destOrd="0" presId="urn:microsoft.com/office/officeart/2005/8/layout/list1"/>
    <dgm:cxn modelId="{DD5DDE21-7AAD-4161-BC35-F84C8F068002}" type="presOf" srcId="{78EC55CA-83B0-4777-B8D8-DB6371E2D237}" destId="{F9DDED58-B520-405C-8024-33CF5B95405A}" srcOrd="0" destOrd="0" presId="urn:microsoft.com/office/officeart/2005/8/layout/list1"/>
    <dgm:cxn modelId="{64F367BE-D4F9-4FD9-8FA2-B4A8FAD4B75D}" type="presOf" srcId="{F76BFBD1-19F0-4FEC-8E03-695179EE48A6}" destId="{BBC2DF08-7102-428E-9E46-58832EF88BD9}" srcOrd="0" destOrd="0" presId="urn:microsoft.com/office/officeart/2005/8/layout/list1"/>
    <dgm:cxn modelId="{D354FEAC-793C-40EF-BD24-66691ECC68D8}" type="presParOf" srcId="{F9DDED58-B520-405C-8024-33CF5B95405A}" destId="{492A4A20-88B4-4352-8832-CF333A75FD39}" srcOrd="0" destOrd="0" presId="urn:microsoft.com/office/officeart/2005/8/layout/list1"/>
    <dgm:cxn modelId="{02D6EA4A-B58E-49AE-8A85-FAF42DEFBD72}" type="presParOf" srcId="{492A4A20-88B4-4352-8832-CF333A75FD39}" destId="{C32F37CA-7E10-4570-ABED-058E6FEB58E8}" srcOrd="0" destOrd="0" presId="urn:microsoft.com/office/officeart/2005/8/layout/list1"/>
    <dgm:cxn modelId="{8DA61453-C1FB-4136-8202-139950395D76}" type="presParOf" srcId="{492A4A20-88B4-4352-8832-CF333A75FD39}" destId="{F5AA56CC-B838-43CB-9458-F60D0120507C}" srcOrd="1" destOrd="0" presId="urn:microsoft.com/office/officeart/2005/8/layout/list1"/>
    <dgm:cxn modelId="{DCA9F1A0-272F-4DF3-954F-F04738903E18}" type="presParOf" srcId="{F9DDED58-B520-405C-8024-33CF5B95405A}" destId="{79DEDBAF-DCCF-40EC-85AA-CF194DBBCE31}" srcOrd="1" destOrd="0" presId="urn:microsoft.com/office/officeart/2005/8/layout/list1"/>
    <dgm:cxn modelId="{8D0DA087-A1D2-4865-9401-71A46B1932DA}" type="presParOf" srcId="{F9DDED58-B520-405C-8024-33CF5B95405A}" destId="{BBC2DF08-7102-428E-9E46-58832EF88BD9}"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91628FB0-C3B0-4C27-877F-5A2633B677B1}"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nl-NL"/>
        </a:p>
      </dgm:t>
    </dgm:pt>
    <dgm:pt modelId="{1D8165B7-890B-42F5-808D-0A2361BBC5C2}">
      <dgm:prSet phldrT="[Text]"/>
      <dgm:spPr/>
      <dgm:t>
        <a:bodyPr/>
        <a:lstStyle/>
        <a:p>
          <a:r>
            <a:rPr lang="nl-BE" dirty="0" smtClean="0">
              <a:solidFill>
                <a:schemeClr val="tx1"/>
              </a:solidFill>
            </a:rPr>
            <a:t>‘Gemiddelde’ leerling in een klas met ‘sterkere’ leerlingen</a:t>
          </a:r>
          <a:endParaRPr lang="nl-BE" dirty="0">
            <a:solidFill>
              <a:schemeClr val="tx1"/>
            </a:solidFill>
          </a:endParaRPr>
        </a:p>
      </dgm:t>
    </dgm:pt>
    <dgm:pt modelId="{18E1FD9D-D34D-4D3C-A201-804FBB236651}" type="parTrans" cxnId="{58B0A08E-F753-4422-84CF-E06DF4CB62D2}">
      <dgm:prSet/>
      <dgm:spPr/>
      <dgm:t>
        <a:bodyPr/>
        <a:lstStyle/>
        <a:p>
          <a:endParaRPr lang="nl-NL"/>
        </a:p>
      </dgm:t>
    </dgm:pt>
    <dgm:pt modelId="{2E20B31A-AF30-4861-B43B-247738FBFE05}" type="sibTrans" cxnId="{58B0A08E-F753-4422-84CF-E06DF4CB62D2}">
      <dgm:prSet/>
      <dgm:spPr/>
      <dgm:t>
        <a:bodyPr/>
        <a:lstStyle/>
        <a:p>
          <a:endParaRPr lang="nl-NL"/>
        </a:p>
      </dgm:t>
    </dgm:pt>
    <dgm:pt modelId="{11CD66DF-9041-47BA-A3AE-94FA5968CB97}">
      <dgm:prSet phldrT="[Text]"/>
      <dgm:spPr/>
      <dgm:t>
        <a:bodyPr/>
        <a:lstStyle/>
        <a:p>
          <a:r>
            <a:rPr lang="nl-NL" i="1" dirty="0">
              <a:solidFill>
                <a:schemeClr val="tx1"/>
              </a:solidFill>
            </a:rPr>
            <a:t>Lagere</a:t>
          </a:r>
          <a:r>
            <a:rPr lang="nl-NL" dirty="0">
              <a:solidFill>
                <a:schemeClr val="tx1"/>
              </a:solidFill>
            </a:rPr>
            <a:t> kans op een </a:t>
          </a:r>
          <a:r>
            <a:rPr lang="nl-NL" dirty="0" smtClean="0">
              <a:solidFill>
                <a:schemeClr val="tx1"/>
              </a:solidFill>
            </a:rPr>
            <a:t>academisch studieadvies</a:t>
          </a:r>
          <a:endParaRPr lang="nl-NL" dirty="0">
            <a:solidFill>
              <a:schemeClr val="tx1"/>
            </a:solidFill>
          </a:endParaRPr>
        </a:p>
      </dgm:t>
    </dgm:pt>
    <dgm:pt modelId="{31098BEF-F379-48D7-93EC-6A1EEF191756}" type="parTrans" cxnId="{27BA796D-799C-4656-84EB-1C9C50B91AEC}">
      <dgm:prSet/>
      <dgm:spPr/>
      <dgm:t>
        <a:bodyPr/>
        <a:lstStyle/>
        <a:p>
          <a:endParaRPr lang="nl-NL"/>
        </a:p>
      </dgm:t>
    </dgm:pt>
    <dgm:pt modelId="{70412336-C76E-4C5F-BA7F-5F1D7A76DD7B}" type="sibTrans" cxnId="{27BA796D-799C-4656-84EB-1C9C50B91AEC}">
      <dgm:prSet/>
      <dgm:spPr/>
      <dgm:t>
        <a:bodyPr/>
        <a:lstStyle/>
        <a:p>
          <a:endParaRPr lang="nl-NL"/>
        </a:p>
      </dgm:t>
    </dgm:pt>
    <dgm:pt modelId="{32F7C72A-A883-4F55-9735-6973A5AF86DB}">
      <dgm:prSet phldrT="[Text]"/>
      <dgm:spPr/>
      <dgm:t>
        <a:bodyPr/>
        <a:lstStyle/>
        <a:p>
          <a:r>
            <a:rPr lang="nl-BE" dirty="0" smtClean="0">
              <a:solidFill>
                <a:schemeClr val="tx1"/>
              </a:solidFill>
            </a:rPr>
            <a:t>‘Gemiddelde’ leerling in een klas met ‘zwakkere’ leerlingen</a:t>
          </a:r>
          <a:endParaRPr lang="nl-NL" dirty="0">
            <a:solidFill>
              <a:schemeClr val="tx1"/>
            </a:solidFill>
          </a:endParaRPr>
        </a:p>
      </dgm:t>
    </dgm:pt>
    <dgm:pt modelId="{24B59710-A4C0-474E-A96E-34D457BA1B7A}" type="parTrans" cxnId="{DE7030BC-32CE-4CF3-8318-8C6655A185D4}">
      <dgm:prSet/>
      <dgm:spPr/>
      <dgm:t>
        <a:bodyPr/>
        <a:lstStyle/>
        <a:p>
          <a:endParaRPr lang="nl-NL"/>
        </a:p>
      </dgm:t>
    </dgm:pt>
    <dgm:pt modelId="{361356E2-BA12-4C94-9C2C-DD6D208BFF8C}" type="sibTrans" cxnId="{DE7030BC-32CE-4CF3-8318-8C6655A185D4}">
      <dgm:prSet/>
      <dgm:spPr/>
      <dgm:t>
        <a:bodyPr/>
        <a:lstStyle/>
        <a:p>
          <a:endParaRPr lang="nl-NL"/>
        </a:p>
      </dgm:t>
    </dgm:pt>
    <dgm:pt modelId="{542211DD-3086-40A2-BA20-756BD97CAD63}">
      <dgm:prSet phldrT="[Text]"/>
      <dgm:spPr/>
      <dgm:t>
        <a:bodyPr/>
        <a:lstStyle/>
        <a:p>
          <a:r>
            <a:rPr lang="nl-NL" i="1" dirty="0">
              <a:solidFill>
                <a:schemeClr val="tx1"/>
              </a:solidFill>
            </a:rPr>
            <a:t>Hogere</a:t>
          </a:r>
          <a:r>
            <a:rPr lang="nl-NL" dirty="0">
              <a:solidFill>
                <a:schemeClr val="tx1"/>
              </a:solidFill>
            </a:rPr>
            <a:t> kans op een </a:t>
          </a:r>
          <a:r>
            <a:rPr lang="nl-NL" dirty="0" smtClean="0">
              <a:solidFill>
                <a:schemeClr val="tx1"/>
              </a:solidFill>
            </a:rPr>
            <a:t>academisch studieadvies</a:t>
          </a:r>
          <a:endParaRPr lang="nl-NL" dirty="0">
            <a:solidFill>
              <a:schemeClr val="tx1"/>
            </a:solidFill>
          </a:endParaRPr>
        </a:p>
      </dgm:t>
    </dgm:pt>
    <dgm:pt modelId="{78CD92C8-C333-4F0C-859A-AC6687218247}" type="parTrans" cxnId="{CCE2E624-4E16-4BF2-A79F-73F30A953B14}">
      <dgm:prSet/>
      <dgm:spPr/>
      <dgm:t>
        <a:bodyPr/>
        <a:lstStyle/>
        <a:p>
          <a:endParaRPr lang="nl-NL"/>
        </a:p>
      </dgm:t>
    </dgm:pt>
    <dgm:pt modelId="{1F4AAA6B-D498-4E73-A63C-5BB3A2439775}" type="sibTrans" cxnId="{CCE2E624-4E16-4BF2-A79F-73F30A953B14}">
      <dgm:prSet/>
      <dgm:spPr/>
      <dgm:t>
        <a:bodyPr/>
        <a:lstStyle/>
        <a:p>
          <a:endParaRPr lang="nl-NL"/>
        </a:p>
      </dgm:t>
    </dgm:pt>
    <dgm:pt modelId="{D42E466D-F2E6-49E0-9F14-F0353A723555}" type="pres">
      <dgm:prSet presAssocID="{91628FB0-C3B0-4C27-877F-5A2633B677B1}" presName="linear" presStyleCnt="0">
        <dgm:presLayoutVars>
          <dgm:animLvl val="lvl"/>
          <dgm:resizeHandles val="exact"/>
        </dgm:presLayoutVars>
      </dgm:prSet>
      <dgm:spPr/>
      <dgm:t>
        <a:bodyPr/>
        <a:lstStyle/>
        <a:p>
          <a:endParaRPr lang="nl-NL"/>
        </a:p>
      </dgm:t>
    </dgm:pt>
    <dgm:pt modelId="{64B6B4D6-880D-420C-B9B2-7F99E5475C32}" type="pres">
      <dgm:prSet presAssocID="{1D8165B7-890B-42F5-808D-0A2361BBC5C2}" presName="parentText" presStyleLbl="node1" presStyleIdx="0" presStyleCnt="2">
        <dgm:presLayoutVars>
          <dgm:chMax val="0"/>
          <dgm:bulletEnabled val="1"/>
        </dgm:presLayoutVars>
      </dgm:prSet>
      <dgm:spPr/>
      <dgm:t>
        <a:bodyPr/>
        <a:lstStyle/>
        <a:p>
          <a:endParaRPr lang="nl-NL"/>
        </a:p>
      </dgm:t>
    </dgm:pt>
    <dgm:pt modelId="{67D30213-D469-48DA-B7A8-DA6FDA054BC9}" type="pres">
      <dgm:prSet presAssocID="{1D8165B7-890B-42F5-808D-0A2361BBC5C2}" presName="childText" presStyleLbl="revTx" presStyleIdx="0" presStyleCnt="2">
        <dgm:presLayoutVars>
          <dgm:bulletEnabled val="1"/>
        </dgm:presLayoutVars>
      </dgm:prSet>
      <dgm:spPr/>
      <dgm:t>
        <a:bodyPr/>
        <a:lstStyle/>
        <a:p>
          <a:endParaRPr lang="nl-NL"/>
        </a:p>
      </dgm:t>
    </dgm:pt>
    <dgm:pt modelId="{8CA0C96B-BD7B-4969-BFD3-21AABB0BA9E1}" type="pres">
      <dgm:prSet presAssocID="{32F7C72A-A883-4F55-9735-6973A5AF86DB}" presName="parentText" presStyleLbl="node1" presStyleIdx="1" presStyleCnt="2">
        <dgm:presLayoutVars>
          <dgm:chMax val="0"/>
          <dgm:bulletEnabled val="1"/>
        </dgm:presLayoutVars>
      </dgm:prSet>
      <dgm:spPr/>
      <dgm:t>
        <a:bodyPr/>
        <a:lstStyle/>
        <a:p>
          <a:endParaRPr lang="nl-NL"/>
        </a:p>
      </dgm:t>
    </dgm:pt>
    <dgm:pt modelId="{5E6E2B79-B479-4589-847D-87D82F2CDF93}" type="pres">
      <dgm:prSet presAssocID="{32F7C72A-A883-4F55-9735-6973A5AF86DB}" presName="childText" presStyleLbl="revTx" presStyleIdx="1" presStyleCnt="2">
        <dgm:presLayoutVars>
          <dgm:bulletEnabled val="1"/>
        </dgm:presLayoutVars>
      </dgm:prSet>
      <dgm:spPr/>
      <dgm:t>
        <a:bodyPr/>
        <a:lstStyle/>
        <a:p>
          <a:endParaRPr lang="nl-NL"/>
        </a:p>
      </dgm:t>
    </dgm:pt>
  </dgm:ptLst>
  <dgm:cxnLst>
    <dgm:cxn modelId="{CCE2E624-4E16-4BF2-A79F-73F30A953B14}" srcId="{32F7C72A-A883-4F55-9735-6973A5AF86DB}" destId="{542211DD-3086-40A2-BA20-756BD97CAD63}" srcOrd="0" destOrd="0" parTransId="{78CD92C8-C333-4F0C-859A-AC6687218247}" sibTransId="{1F4AAA6B-D498-4E73-A63C-5BB3A2439775}"/>
    <dgm:cxn modelId="{27BA796D-799C-4656-84EB-1C9C50B91AEC}" srcId="{1D8165B7-890B-42F5-808D-0A2361BBC5C2}" destId="{11CD66DF-9041-47BA-A3AE-94FA5968CB97}" srcOrd="0" destOrd="0" parTransId="{31098BEF-F379-48D7-93EC-6A1EEF191756}" sibTransId="{70412336-C76E-4C5F-BA7F-5F1D7A76DD7B}"/>
    <dgm:cxn modelId="{1C6338DB-991B-4031-BEA2-6DFACC56E63C}" type="presOf" srcId="{91628FB0-C3B0-4C27-877F-5A2633B677B1}" destId="{D42E466D-F2E6-49E0-9F14-F0353A723555}" srcOrd="0" destOrd="0" presId="urn:microsoft.com/office/officeart/2005/8/layout/vList2"/>
    <dgm:cxn modelId="{A5ABF4DA-8B95-4C91-8C79-3C033CB41A37}" type="presOf" srcId="{11CD66DF-9041-47BA-A3AE-94FA5968CB97}" destId="{67D30213-D469-48DA-B7A8-DA6FDA054BC9}" srcOrd="0" destOrd="0" presId="urn:microsoft.com/office/officeart/2005/8/layout/vList2"/>
    <dgm:cxn modelId="{87B5FD95-445D-4F15-935C-398F40AC6D4C}" type="presOf" srcId="{1D8165B7-890B-42F5-808D-0A2361BBC5C2}" destId="{64B6B4D6-880D-420C-B9B2-7F99E5475C32}" srcOrd="0" destOrd="0" presId="urn:microsoft.com/office/officeart/2005/8/layout/vList2"/>
    <dgm:cxn modelId="{58B0A08E-F753-4422-84CF-E06DF4CB62D2}" srcId="{91628FB0-C3B0-4C27-877F-5A2633B677B1}" destId="{1D8165B7-890B-42F5-808D-0A2361BBC5C2}" srcOrd="0" destOrd="0" parTransId="{18E1FD9D-D34D-4D3C-A201-804FBB236651}" sibTransId="{2E20B31A-AF30-4861-B43B-247738FBFE05}"/>
    <dgm:cxn modelId="{CBE19B68-D5E7-4368-A73F-69F380C77CCE}" type="presOf" srcId="{32F7C72A-A883-4F55-9735-6973A5AF86DB}" destId="{8CA0C96B-BD7B-4969-BFD3-21AABB0BA9E1}" srcOrd="0" destOrd="0" presId="urn:microsoft.com/office/officeart/2005/8/layout/vList2"/>
    <dgm:cxn modelId="{DE7030BC-32CE-4CF3-8318-8C6655A185D4}" srcId="{91628FB0-C3B0-4C27-877F-5A2633B677B1}" destId="{32F7C72A-A883-4F55-9735-6973A5AF86DB}" srcOrd="1" destOrd="0" parTransId="{24B59710-A4C0-474E-A96E-34D457BA1B7A}" sibTransId="{361356E2-BA12-4C94-9C2C-DD6D208BFF8C}"/>
    <dgm:cxn modelId="{8C86F625-9205-4050-B470-28493DBA7131}" type="presOf" srcId="{542211DD-3086-40A2-BA20-756BD97CAD63}" destId="{5E6E2B79-B479-4589-847D-87D82F2CDF93}" srcOrd="0" destOrd="0" presId="urn:microsoft.com/office/officeart/2005/8/layout/vList2"/>
    <dgm:cxn modelId="{99F1C8A1-F6E0-48C1-8A7C-63D67853D52A}" type="presParOf" srcId="{D42E466D-F2E6-49E0-9F14-F0353A723555}" destId="{64B6B4D6-880D-420C-B9B2-7F99E5475C32}" srcOrd="0" destOrd="0" presId="urn:microsoft.com/office/officeart/2005/8/layout/vList2"/>
    <dgm:cxn modelId="{9499404A-1421-4EEC-A247-8F717E3ED094}" type="presParOf" srcId="{D42E466D-F2E6-49E0-9F14-F0353A723555}" destId="{67D30213-D469-48DA-B7A8-DA6FDA054BC9}" srcOrd="1" destOrd="0" presId="urn:microsoft.com/office/officeart/2005/8/layout/vList2"/>
    <dgm:cxn modelId="{F2EB3961-50A4-4FD4-BD0A-0593366B6ACE}" type="presParOf" srcId="{D42E466D-F2E6-49E0-9F14-F0353A723555}" destId="{8CA0C96B-BD7B-4969-BFD3-21AABB0BA9E1}" srcOrd="2" destOrd="0" presId="urn:microsoft.com/office/officeart/2005/8/layout/vList2"/>
    <dgm:cxn modelId="{428A314F-4D12-4ED3-8276-44E66B3F880F}" type="presParOf" srcId="{D42E466D-F2E6-49E0-9F14-F0353A723555}" destId="{5E6E2B79-B479-4589-847D-87D82F2CDF93}"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78EC55CA-83B0-4777-B8D8-DB6371E2D237}" type="doc">
      <dgm:prSet loTypeId="urn:microsoft.com/office/officeart/2005/8/layout/list1" loCatId="list" qsTypeId="urn:microsoft.com/office/officeart/2005/8/quickstyle/simple1" qsCatId="simple" csTypeId="urn:microsoft.com/office/officeart/2005/8/colors/accent0_2" csCatId="mainScheme" phldr="1"/>
      <dgm:spPr/>
      <dgm:t>
        <a:bodyPr/>
        <a:lstStyle/>
        <a:p>
          <a:endParaRPr lang="nl-NL"/>
        </a:p>
      </dgm:t>
    </dgm:pt>
    <dgm:pt modelId="{E0CB7175-0CB1-4358-ACCC-2AC56B06937B}">
      <dgm:prSet custT="1"/>
      <dgm:spPr/>
      <dgm:t>
        <a:bodyPr/>
        <a:lstStyle/>
        <a:p>
          <a:r>
            <a:rPr lang="nl-BE" sz="3800" dirty="0">
              <a:solidFill>
                <a:schemeClr val="tx1"/>
              </a:solidFill>
            </a:rPr>
            <a:t>Studiehouding </a:t>
          </a:r>
        </a:p>
      </dgm:t>
    </dgm:pt>
    <dgm:pt modelId="{BA57ED5C-4CE5-4EB8-AFAE-E88D2E377CCE}" type="parTrans" cxnId="{AF46B3B2-3EB2-48E9-8F95-DAD8716359CE}">
      <dgm:prSet/>
      <dgm:spPr/>
      <dgm:t>
        <a:bodyPr/>
        <a:lstStyle/>
        <a:p>
          <a:endParaRPr lang="nl-NL"/>
        </a:p>
      </dgm:t>
    </dgm:pt>
    <dgm:pt modelId="{848E28A0-1D1F-410F-BC1B-2A3F1A55D53F}" type="sibTrans" cxnId="{AF46B3B2-3EB2-48E9-8F95-DAD8716359CE}">
      <dgm:prSet/>
      <dgm:spPr/>
      <dgm:t>
        <a:bodyPr/>
        <a:lstStyle/>
        <a:p>
          <a:endParaRPr lang="nl-NL"/>
        </a:p>
      </dgm:t>
    </dgm:pt>
    <dgm:pt modelId="{346ADEDC-0A68-4BC9-BBDB-A0F270D7C25E}">
      <dgm:prSet custT="1"/>
      <dgm:spPr/>
      <dgm:t>
        <a:bodyPr/>
        <a:lstStyle/>
        <a:p>
          <a:r>
            <a:rPr lang="nl-BE" sz="3800" dirty="0" smtClean="0">
              <a:solidFill>
                <a:schemeClr val="tx1"/>
              </a:solidFill>
            </a:rPr>
            <a:t>Hoe </a:t>
          </a:r>
          <a:r>
            <a:rPr lang="nl-BE" sz="3800" i="1" dirty="0" smtClean="0">
              <a:solidFill>
                <a:schemeClr val="tx1"/>
              </a:solidFill>
            </a:rPr>
            <a:t>hoger </a:t>
          </a:r>
          <a:r>
            <a:rPr lang="nl-BE" sz="3800" dirty="0" smtClean="0">
              <a:solidFill>
                <a:schemeClr val="tx1"/>
              </a:solidFill>
            </a:rPr>
            <a:t>de leerkracht de studiehouding inschat, hoe </a:t>
          </a:r>
          <a:r>
            <a:rPr lang="nl-BE" sz="3800" i="1" dirty="0" smtClean="0">
              <a:solidFill>
                <a:schemeClr val="tx1"/>
              </a:solidFill>
            </a:rPr>
            <a:t>hoger</a:t>
          </a:r>
          <a:r>
            <a:rPr lang="nl-BE" sz="3800" dirty="0" smtClean="0">
              <a:solidFill>
                <a:schemeClr val="tx1"/>
              </a:solidFill>
            </a:rPr>
            <a:t> de kans op een academisch studieadvies </a:t>
          </a:r>
          <a:endParaRPr lang="nl-BE" sz="3800" dirty="0">
            <a:solidFill>
              <a:schemeClr val="tx1"/>
            </a:solidFill>
          </a:endParaRPr>
        </a:p>
      </dgm:t>
    </dgm:pt>
    <dgm:pt modelId="{2A3B437D-A968-43CC-BCD3-36318755F31F}" type="parTrans" cxnId="{D5F2338F-6804-461A-A22B-49E168E50F13}">
      <dgm:prSet/>
      <dgm:spPr/>
      <dgm:t>
        <a:bodyPr/>
        <a:lstStyle/>
        <a:p>
          <a:endParaRPr lang="nl-NL"/>
        </a:p>
      </dgm:t>
    </dgm:pt>
    <dgm:pt modelId="{A55ABCC7-801E-4334-9C24-4BE53EAADE45}" type="sibTrans" cxnId="{D5F2338F-6804-461A-A22B-49E168E50F13}">
      <dgm:prSet/>
      <dgm:spPr/>
      <dgm:t>
        <a:bodyPr/>
        <a:lstStyle/>
        <a:p>
          <a:endParaRPr lang="nl-NL"/>
        </a:p>
      </dgm:t>
    </dgm:pt>
    <dgm:pt modelId="{F9DDED58-B520-405C-8024-33CF5B95405A}" type="pres">
      <dgm:prSet presAssocID="{78EC55CA-83B0-4777-B8D8-DB6371E2D237}" presName="linear" presStyleCnt="0">
        <dgm:presLayoutVars>
          <dgm:dir/>
          <dgm:animLvl val="lvl"/>
          <dgm:resizeHandles val="exact"/>
        </dgm:presLayoutVars>
      </dgm:prSet>
      <dgm:spPr/>
      <dgm:t>
        <a:bodyPr/>
        <a:lstStyle/>
        <a:p>
          <a:endParaRPr lang="nl-NL"/>
        </a:p>
      </dgm:t>
    </dgm:pt>
    <dgm:pt modelId="{1ACC7742-AEEF-4DB8-BE8D-C401E511F05A}" type="pres">
      <dgm:prSet presAssocID="{E0CB7175-0CB1-4358-ACCC-2AC56B06937B}" presName="parentLin" presStyleCnt="0"/>
      <dgm:spPr/>
      <dgm:t>
        <a:bodyPr/>
        <a:lstStyle/>
        <a:p>
          <a:endParaRPr lang="nl-NL"/>
        </a:p>
      </dgm:t>
    </dgm:pt>
    <dgm:pt modelId="{3583A41C-9647-4A30-B46D-826F7DA281EF}" type="pres">
      <dgm:prSet presAssocID="{E0CB7175-0CB1-4358-ACCC-2AC56B06937B}" presName="parentLeftMargin" presStyleLbl="node1" presStyleIdx="0" presStyleCnt="1"/>
      <dgm:spPr/>
      <dgm:t>
        <a:bodyPr/>
        <a:lstStyle/>
        <a:p>
          <a:endParaRPr lang="nl-NL"/>
        </a:p>
      </dgm:t>
    </dgm:pt>
    <dgm:pt modelId="{73868FB1-6427-4E83-A93E-402C10D50C24}" type="pres">
      <dgm:prSet presAssocID="{E0CB7175-0CB1-4358-ACCC-2AC56B06937B}" presName="parentText" presStyleLbl="node1" presStyleIdx="0" presStyleCnt="1" custScaleY="63455">
        <dgm:presLayoutVars>
          <dgm:chMax val="0"/>
          <dgm:bulletEnabled val="1"/>
        </dgm:presLayoutVars>
      </dgm:prSet>
      <dgm:spPr/>
      <dgm:t>
        <a:bodyPr/>
        <a:lstStyle/>
        <a:p>
          <a:endParaRPr lang="nl-NL"/>
        </a:p>
      </dgm:t>
    </dgm:pt>
    <dgm:pt modelId="{D19DEF6D-5CE4-43D1-86C5-03A33F9382D9}" type="pres">
      <dgm:prSet presAssocID="{E0CB7175-0CB1-4358-ACCC-2AC56B06937B}" presName="negativeSpace" presStyleCnt="0"/>
      <dgm:spPr/>
      <dgm:t>
        <a:bodyPr/>
        <a:lstStyle/>
        <a:p>
          <a:endParaRPr lang="nl-NL"/>
        </a:p>
      </dgm:t>
    </dgm:pt>
    <dgm:pt modelId="{28D1A242-436F-4536-AD20-6D2B68BB8745}" type="pres">
      <dgm:prSet presAssocID="{E0CB7175-0CB1-4358-ACCC-2AC56B06937B}" presName="childText" presStyleLbl="conFgAcc1" presStyleIdx="0" presStyleCnt="1">
        <dgm:presLayoutVars>
          <dgm:bulletEnabled val="1"/>
        </dgm:presLayoutVars>
      </dgm:prSet>
      <dgm:spPr/>
      <dgm:t>
        <a:bodyPr/>
        <a:lstStyle/>
        <a:p>
          <a:endParaRPr lang="nl-NL"/>
        </a:p>
      </dgm:t>
    </dgm:pt>
  </dgm:ptLst>
  <dgm:cxnLst>
    <dgm:cxn modelId="{AF46B3B2-3EB2-48E9-8F95-DAD8716359CE}" srcId="{78EC55CA-83B0-4777-B8D8-DB6371E2D237}" destId="{E0CB7175-0CB1-4358-ACCC-2AC56B06937B}" srcOrd="0" destOrd="0" parTransId="{BA57ED5C-4CE5-4EB8-AFAE-E88D2E377CCE}" sibTransId="{848E28A0-1D1F-410F-BC1B-2A3F1A55D53F}"/>
    <dgm:cxn modelId="{A00BD9CA-5276-4609-8B60-145AD8D5DDD8}" type="presOf" srcId="{E0CB7175-0CB1-4358-ACCC-2AC56B06937B}" destId="{3583A41C-9647-4A30-B46D-826F7DA281EF}" srcOrd="0" destOrd="0" presId="urn:microsoft.com/office/officeart/2005/8/layout/list1"/>
    <dgm:cxn modelId="{DD5DDE21-7AAD-4161-BC35-F84C8F068002}" type="presOf" srcId="{78EC55CA-83B0-4777-B8D8-DB6371E2D237}" destId="{F9DDED58-B520-405C-8024-33CF5B95405A}" srcOrd="0" destOrd="0" presId="urn:microsoft.com/office/officeart/2005/8/layout/list1"/>
    <dgm:cxn modelId="{D5F2338F-6804-461A-A22B-49E168E50F13}" srcId="{E0CB7175-0CB1-4358-ACCC-2AC56B06937B}" destId="{346ADEDC-0A68-4BC9-BBDB-A0F270D7C25E}" srcOrd="0" destOrd="0" parTransId="{2A3B437D-A968-43CC-BCD3-36318755F31F}" sibTransId="{A55ABCC7-801E-4334-9C24-4BE53EAADE45}"/>
    <dgm:cxn modelId="{D2FDBF87-90A6-4763-ADBA-1754B88535F7}" type="presOf" srcId="{E0CB7175-0CB1-4358-ACCC-2AC56B06937B}" destId="{73868FB1-6427-4E83-A93E-402C10D50C24}" srcOrd="1" destOrd="0" presId="urn:microsoft.com/office/officeart/2005/8/layout/list1"/>
    <dgm:cxn modelId="{78543775-EFE0-4B5D-A46D-1CC927A3C7FE}" type="presOf" srcId="{346ADEDC-0A68-4BC9-BBDB-A0F270D7C25E}" destId="{28D1A242-436F-4536-AD20-6D2B68BB8745}" srcOrd="0" destOrd="0" presId="urn:microsoft.com/office/officeart/2005/8/layout/list1"/>
    <dgm:cxn modelId="{AE8B8471-E28F-4A30-BC2B-2FF3EED01DD4}" type="presParOf" srcId="{F9DDED58-B520-405C-8024-33CF5B95405A}" destId="{1ACC7742-AEEF-4DB8-BE8D-C401E511F05A}" srcOrd="0" destOrd="0" presId="urn:microsoft.com/office/officeart/2005/8/layout/list1"/>
    <dgm:cxn modelId="{921842F8-803E-416C-BEBB-DA8ADDB0B5AC}" type="presParOf" srcId="{1ACC7742-AEEF-4DB8-BE8D-C401E511F05A}" destId="{3583A41C-9647-4A30-B46D-826F7DA281EF}" srcOrd="0" destOrd="0" presId="urn:microsoft.com/office/officeart/2005/8/layout/list1"/>
    <dgm:cxn modelId="{98E6A1C2-A773-43EE-9E28-EBB74BE593CA}" type="presParOf" srcId="{1ACC7742-AEEF-4DB8-BE8D-C401E511F05A}" destId="{73868FB1-6427-4E83-A93E-402C10D50C24}" srcOrd="1" destOrd="0" presId="urn:microsoft.com/office/officeart/2005/8/layout/list1"/>
    <dgm:cxn modelId="{F0A1EBE6-0B2B-4ABA-A198-54A711748BF3}" type="presParOf" srcId="{F9DDED58-B520-405C-8024-33CF5B95405A}" destId="{D19DEF6D-5CE4-43D1-86C5-03A33F9382D9}" srcOrd="1" destOrd="0" presId="urn:microsoft.com/office/officeart/2005/8/layout/list1"/>
    <dgm:cxn modelId="{82FE83E1-91E1-4A35-BC4B-B4C208127D7F}" type="presParOf" srcId="{F9DDED58-B520-405C-8024-33CF5B95405A}" destId="{28D1A242-436F-4536-AD20-6D2B68BB8745}"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78EC55CA-83B0-4777-B8D8-DB6371E2D237}" type="doc">
      <dgm:prSet loTypeId="urn:microsoft.com/office/officeart/2005/8/layout/list1" loCatId="list" qsTypeId="urn:microsoft.com/office/officeart/2005/8/quickstyle/simple1" qsCatId="simple" csTypeId="urn:microsoft.com/office/officeart/2005/8/colors/accent0_2" csCatId="mainScheme" phldr="1"/>
      <dgm:spPr/>
      <dgm:t>
        <a:bodyPr/>
        <a:lstStyle/>
        <a:p>
          <a:endParaRPr lang="nl-NL"/>
        </a:p>
      </dgm:t>
    </dgm:pt>
    <dgm:pt modelId="{E0CB7175-0CB1-4358-ACCC-2AC56B06937B}">
      <dgm:prSet/>
      <dgm:spPr/>
      <dgm:t>
        <a:bodyPr/>
        <a:lstStyle/>
        <a:p>
          <a:r>
            <a:rPr lang="nl-BE" dirty="0">
              <a:solidFill>
                <a:schemeClr val="tx1"/>
              </a:solidFill>
            </a:rPr>
            <a:t>Studiehouding</a:t>
          </a:r>
        </a:p>
      </dgm:t>
    </dgm:pt>
    <dgm:pt modelId="{BA57ED5C-4CE5-4EB8-AFAE-E88D2E377CCE}" type="parTrans" cxnId="{AF46B3B2-3EB2-48E9-8F95-DAD8716359CE}">
      <dgm:prSet/>
      <dgm:spPr/>
      <dgm:t>
        <a:bodyPr/>
        <a:lstStyle/>
        <a:p>
          <a:endParaRPr lang="nl-NL"/>
        </a:p>
      </dgm:t>
    </dgm:pt>
    <dgm:pt modelId="{848E28A0-1D1F-410F-BC1B-2A3F1A55D53F}" type="sibTrans" cxnId="{AF46B3B2-3EB2-48E9-8F95-DAD8716359CE}">
      <dgm:prSet/>
      <dgm:spPr/>
      <dgm:t>
        <a:bodyPr/>
        <a:lstStyle/>
        <a:p>
          <a:endParaRPr lang="nl-NL"/>
        </a:p>
      </dgm:t>
    </dgm:pt>
    <dgm:pt modelId="{346ADEDC-0A68-4BC9-BBDB-A0F270D7C25E}">
      <dgm:prSet/>
      <dgm:spPr/>
      <dgm:t>
        <a:bodyPr/>
        <a:lstStyle/>
        <a:p>
          <a:r>
            <a:rPr lang="nl-BE" dirty="0">
              <a:solidFill>
                <a:schemeClr val="tx1"/>
              </a:solidFill>
            </a:rPr>
            <a:t>Hoe </a:t>
          </a:r>
          <a:r>
            <a:rPr lang="nl-BE" i="1" dirty="0">
              <a:solidFill>
                <a:schemeClr val="tx1"/>
              </a:solidFill>
            </a:rPr>
            <a:t>hoger</a:t>
          </a:r>
          <a:r>
            <a:rPr lang="nl-BE" dirty="0">
              <a:solidFill>
                <a:schemeClr val="tx1"/>
              </a:solidFill>
            </a:rPr>
            <a:t> de leerkracht de studiehouding inschat, hoe </a:t>
          </a:r>
          <a:r>
            <a:rPr lang="nl-BE" i="1" dirty="0">
              <a:solidFill>
                <a:schemeClr val="tx1"/>
              </a:solidFill>
            </a:rPr>
            <a:t>hoger </a:t>
          </a:r>
          <a:r>
            <a:rPr lang="nl-BE" dirty="0">
              <a:solidFill>
                <a:schemeClr val="tx1"/>
              </a:solidFill>
            </a:rPr>
            <a:t>de kans op een </a:t>
          </a:r>
          <a:r>
            <a:rPr lang="nl-BE" dirty="0" smtClean="0">
              <a:solidFill>
                <a:schemeClr val="tx1"/>
              </a:solidFill>
            </a:rPr>
            <a:t>academisch studieadvies </a:t>
          </a:r>
          <a:endParaRPr lang="nl-BE" dirty="0">
            <a:solidFill>
              <a:schemeClr val="tx1"/>
            </a:solidFill>
          </a:endParaRPr>
        </a:p>
      </dgm:t>
    </dgm:pt>
    <dgm:pt modelId="{2A3B437D-A968-43CC-BCD3-36318755F31F}" type="parTrans" cxnId="{D5F2338F-6804-461A-A22B-49E168E50F13}">
      <dgm:prSet/>
      <dgm:spPr/>
      <dgm:t>
        <a:bodyPr/>
        <a:lstStyle/>
        <a:p>
          <a:endParaRPr lang="nl-NL"/>
        </a:p>
      </dgm:t>
    </dgm:pt>
    <dgm:pt modelId="{A55ABCC7-801E-4334-9C24-4BE53EAADE45}" type="sibTrans" cxnId="{D5F2338F-6804-461A-A22B-49E168E50F13}">
      <dgm:prSet/>
      <dgm:spPr/>
      <dgm:t>
        <a:bodyPr/>
        <a:lstStyle/>
        <a:p>
          <a:endParaRPr lang="nl-NL"/>
        </a:p>
      </dgm:t>
    </dgm:pt>
    <dgm:pt modelId="{2C6676D4-68D6-4AAE-BD68-1011CC528B9C}">
      <dgm:prSet/>
      <dgm:spPr/>
      <dgm:t>
        <a:bodyPr/>
        <a:lstStyle/>
        <a:p>
          <a:r>
            <a:rPr lang="nl-BE" dirty="0" smtClean="0">
              <a:solidFill>
                <a:schemeClr val="tx1"/>
              </a:solidFill>
            </a:rPr>
            <a:t>De inschatting van de studiehouding hangt samen met SES, etniciteit en de inschatting van de ondersteuning door ouders </a:t>
          </a:r>
          <a:endParaRPr lang="nl-BE" dirty="0">
            <a:solidFill>
              <a:schemeClr val="tx1"/>
            </a:solidFill>
          </a:endParaRPr>
        </a:p>
      </dgm:t>
    </dgm:pt>
    <dgm:pt modelId="{EE20656C-A160-4200-A532-D86EEAEF129E}" type="parTrans" cxnId="{A2BC35FB-A75F-4BEC-A172-B456C5D06FE4}">
      <dgm:prSet/>
      <dgm:spPr/>
      <dgm:t>
        <a:bodyPr/>
        <a:lstStyle/>
        <a:p>
          <a:endParaRPr lang="nl-NL"/>
        </a:p>
      </dgm:t>
    </dgm:pt>
    <dgm:pt modelId="{0564E7E4-69DF-4EEA-B132-C8FFD5F7CCAB}" type="sibTrans" cxnId="{A2BC35FB-A75F-4BEC-A172-B456C5D06FE4}">
      <dgm:prSet/>
      <dgm:spPr/>
      <dgm:t>
        <a:bodyPr/>
        <a:lstStyle/>
        <a:p>
          <a:endParaRPr lang="nl-NL"/>
        </a:p>
      </dgm:t>
    </dgm:pt>
    <dgm:pt modelId="{5EB34864-96A5-4082-B177-91F62F11C0FA}">
      <dgm:prSet/>
      <dgm:spPr/>
      <dgm:t>
        <a:bodyPr/>
        <a:lstStyle/>
        <a:p>
          <a:r>
            <a:rPr lang="nl-BE" dirty="0">
              <a:solidFill>
                <a:schemeClr val="tx1"/>
              </a:solidFill>
            </a:rPr>
            <a:t>Studiehouding</a:t>
          </a:r>
        </a:p>
      </dgm:t>
    </dgm:pt>
    <dgm:pt modelId="{0AA7A224-B2EB-4045-B9C2-F8F3A3C18D05}" type="parTrans" cxnId="{1920893C-6186-42E8-B92B-01467931AE0C}">
      <dgm:prSet/>
      <dgm:spPr/>
      <dgm:t>
        <a:bodyPr/>
        <a:lstStyle/>
        <a:p>
          <a:endParaRPr lang="nl-NL"/>
        </a:p>
      </dgm:t>
    </dgm:pt>
    <dgm:pt modelId="{29627A37-A414-4AD3-A3B4-C79BB1398CA9}" type="sibTrans" cxnId="{1920893C-6186-42E8-B92B-01467931AE0C}">
      <dgm:prSet/>
      <dgm:spPr/>
      <dgm:t>
        <a:bodyPr/>
        <a:lstStyle/>
        <a:p>
          <a:endParaRPr lang="nl-NL"/>
        </a:p>
      </dgm:t>
    </dgm:pt>
    <dgm:pt modelId="{F9DDED58-B520-405C-8024-33CF5B95405A}" type="pres">
      <dgm:prSet presAssocID="{78EC55CA-83B0-4777-B8D8-DB6371E2D237}" presName="linear" presStyleCnt="0">
        <dgm:presLayoutVars>
          <dgm:dir/>
          <dgm:animLvl val="lvl"/>
          <dgm:resizeHandles val="exact"/>
        </dgm:presLayoutVars>
      </dgm:prSet>
      <dgm:spPr/>
      <dgm:t>
        <a:bodyPr/>
        <a:lstStyle/>
        <a:p>
          <a:endParaRPr lang="nl-NL"/>
        </a:p>
      </dgm:t>
    </dgm:pt>
    <dgm:pt modelId="{1ACC7742-AEEF-4DB8-BE8D-C401E511F05A}" type="pres">
      <dgm:prSet presAssocID="{E0CB7175-0CB1-4358-ACCC-2AC56B06937B}" presName="parentLin" presStyleCnt="0"/>
      <dgm:spPr/>
      <dgm:t>
        <a:bodyPr/>
        <a:lstStyle/>
        <a:p>
          <a:endParaRPr lang="nl-NL"/>
        </a:p>
      </dgm:t>
    </dgm:pt>
    <dgm:pt modelId="{3583A41C-9647-4A30-B46D-826F7DA281EF}" type="pres">
      <dgm:prSet presAssocID="{E0CB7175-0CB1-4358-ACCC-2AC56B06937B}" presName="parentLeftMargin" presStyleLbl="node1" presStyleIdx="0" presStyleCnt="2"/>
      <dgm:spPr/>
      <dgm:t>
        <a:bodyPr/>
        <a:lstStyle/>
        <a:p>
          <a:endParaRPr lang="nl-NL"/>
        </a:p>
      </dgm:t>
    </dgm:pt>
    <dgm:pt modelId="{73868FB1-6427-4E83-A93E-402C10D50C24}" type="pres">
      <dgm:prSet presAssocID="{E0CB7175-0CB1-4358-ACCC-2AC56B06937B}" presName="parentText" presStyleLbl="node1" presStyleIdx="0" presStyleCnt="2">
        <dgm:presLayoutVars>
          <dgm:chMax val="0"/>
          <dgm:bulletEnabled val="1"/>
        </dgm:presLayoutVars>
      </dgm:prSet>
      <dgm:spPr/>
      <dgm:t>
        <a:bodyPr/>
        <a:lstStyle/>
        <a:p>
          <a:endParaRPr lang="nl-NL"/>
        </a:p>
      </dgm:t>
    </dgm:pt>
    <dgm:pt modelId="{D19DEF6D-5CE4-43D1-86C5-03A33F9382D9}" type="pres">
      <dgm:prSet presAssocID="{E0CB7175-0CB1-4358-ACCC-2AC56B06937B}" presName="negativeSpace" presStyleCnt="0"/>
      <dgm:spPr/>
      <dgm:t>
        <a:bodyPr/>
        <a:lstStyle/>
        <a:p>
          <a:endParaRPr lang="nl-NL"/>
        </a:p>
      </dgm:t>
    </dgm:pt>
    <dgm:pt modelId="{28D1A242-436F-4536-AD20-6D2B68BB8745}" type="pres">
      <dgm:prSet presAssocID="{E0CB7175-0CB1-4358-ACCC-2AC56B06937B}" presName="childText" presStyleLbl="conFgAcc1" presStyleIdx="0" presStyleCnt="2">
        <dgm:presLayoutVars>
          <dgm:bulletEnabled val="1"/>
        </dgm:presLayoutVars>
      </dgm:prSet>
      <dgm:spPr/>
      <dgm:t>
        <a:bodyPr/>
        <a:lstStyle/>
        <a:p>
          <a:endParaRPr lang="nl-NL"/>
        </a:p>
      </dgm:t>
    </dgm:pt>
    <dgm:pt modelId="{38CB1FC7-B3D9-4F78-AE55-BF04B9170B81}" type="pres">
      <dgm:prSet presAssocID="{848E28A0-1D1F-410F-BC1B-2A3F1A55D53F}" presName="spaceBetweenRectangles" presStyleCnt="0"/>
      <dgm:spPr/>
      <dgm:t>
        <a:bodyPr/>
        <a:lstStyle/>
        <a:p>
          <a:endParaRPr lang="nl-NL"/>
        </a:p>
      </dgm:t>
    </dgm:pt>
    <dgm:pt modelId="{201ACA60-4F85-4007-ACE6-5383C770879C}" type="pres">
      <dgm:prSet presAssocID="{5EB34864-96A5-4082-B177-91F62F11C0FA}" presName="parentLin" presStyleCnt="0"/>
      <dgm:spPr/>
      <dgm:t>
        <a:bodyPr/>
        <a:lstStyle/>
        <a:p>
          <a:endParaRPr lang="nl-NL"/>
        </a:p>
      </dgm:t>
    </dgm:pt>
    <dgm:pt modelId="{B229DD33-4E81-4673-A425-7EC9227BC9DB}" type="pres">
      <dgm:prSet presAssocID="{5EB34864-96A5-4082-B177-91F62F11C0FA}" presName="parentLeftMargin" presStyleLbl="node1" presStyleIdx="0" presStyleCnt="2"/>
      <dgm:spPr/>
      <dgm:t>
        <a:bodyPr/>
        <a:lstStyle/>
        <a:p>
          <a:endParaRPr lang="nl-NL"/>
        </a:p>
      </dgm:t>
    </dgm:pt>
    <dgm:pt modelId="{EDBE2E48-D3F1-4869-B906-2CF321759CAE}" type="pres">
      <dgm:prSet presAssocID="{5EB34864-96A5-4082-B177-91F62F11C0FA}" presName="parentText" presStyleLbl="node1" presStyleIdx="1" presStyleCnt="2">
        <dgm:presLayoutVars>
          <dgm:chMax val="0"/>
          <dgm:bulletEnabled val="1"/>
        </dgm:presLayoutVars>
      </dgm:prSet>
      <dgm:spPr/>
      <dgm:t>
        <a:bodyPr/>
        <a:lstStyle/>
        <a:p>
          <a:endParaRPr lang="nl-NL"/>
        </a:p>
      </dgm:t>
    </dgm:pt>
    <dgm:pt modelId="{65D584B2-A71F-4252-944E-4D8EB287B080}" type="pres">
      <dgm:prSet presAssocID="{5EB34864-96A5-4082-B177-91F62F11C0FA}" presName="negativeSpace" presStyleCnt="0"/>
      <dgm:spPr/>
      <dgm:t>
        <a:bodyPr/>
        <a:lstStyle/>
        <a:p>
          <a:endParaRPr lang="nl-NL"/>
        </a:p>
      </dgm:t>
    </dgm:pt>
    <dgm:pt modelId="{A61411BA-6ECA-4D8E-A10C-F3F7CA5E3003}" type="pres">
      <dgm:prSet presAssocID="{5EB34864-96A5-4082-B177-91F62F11C0FA}" presName="childText" presStyleLbl="conFgAcc1" presStyleIdx="1" presStyleCnt="2">
        <dgm:presLayoutVars>
          <dgm:bulletEnabled val="1"/>
        </dgm:presLayoutVars>
      </dgm:prSet>
      <dgm:spPr/>
      <dgm:t>
        <a:bodyPr/>
        <a:lstStyle/>
        <a:p>
          <a:endParaRPr lang="nl-NL"/>
        </a:p>
      </dgm:t>
    </dgm:pt>
  </dgm:ptLst>
  <dgm:cxnLst>
    <dgm:cxn modelId="{801D6404-676C-4017-8716-5040223A17AB}" type="presOf" srcId="{5EB34864-96A5-4082-B177-91F62F11C0FA}" destId="{B229DD33-4E81-4673-A425-7EC9227BC9DB}" srcOrd="0" destOrd="0" presId="urn:microsoft.com/office/officeart/2005/8/layout/list1"/>
    <dgm:cxn modelId="{1920893C-6186-42E8-B92B-01467931AE0C}" srcId="{78EC55CA-83B0-4777-B8D8-DB6371E2D237}" destId="{5EB34864-96A5-4082-B177-91F62F11C0FA}" srcOrd="1" destOrd="0" parTransId="{0AA7A224-B2EB-4045-B9C2-F8F3A3C18D05}" sibTransId="{29627A37-A414-4AD3-A3B4-C79BB1398CA9}"/>
    <dgm:cxn modelId="{78543775-EFE0-4B5D-A46D-1CC927A3C7FE}" type="presOf" srcId="{346ADEDC-0A68-4BC9-BBDB-A0F270D7C25E}" destId="{28D1A242-436F-4536-AD20-6D2B68BB8745}" srcOrd="0" destOrd="0" presId="urn:microsoft.com/office/officeart/2005/8/layout/list1"/>
    <dgm:cxn modelId="{A2BC35FB-A75F-4BEC-A172-B456C5D06FE4}" srcId="{5EB34864-96A5-4082-B177-91F62F11C0FA}" destId="{2C6676D4-68D6-4AAE-BD68-1011CC528B9C}" srcOrd="0" destOrd="0" parTransId="{EE20656C-A160-4200-A532-D86EEAEF129E}" sibTransId="{0564E7E4-69DF-4EEA-B132-C8FFD5F7CCAB}"/>
    <dgm:cxn modelId="{D2FDBF87-90A6-4763-ADBA-1754B88535F7}" type="presOf" srcId="{E0CB7175-0CB1-4358-ACCC-2AC56B06937B}" destId="{73868FB1-6427-4E83-A93E-402C10D50C24}" srcOrd="1" destOrd="0" presId="urn:microsoft.com/office/officeart/2005/8/layout/list1"/>
    <dgm:cxn modelId="{AF46B3B2-3EB2-48E9-8F95-DAD8716359CE}" srcId="{78EC55CA-83B0-4777-B8D8-DB6371E2D237}" destId="{E0CB7175-0CB1-4358-ACCC-2AC56B06937B}" srcOrd="0" destOrd="0" parTransId="{BA57ED5C-4CE5-4EB8-AFAE-E88D2E377CCE}" sibTransId="{848E28A0-1D1F-410F-BC1B-2A3F1A55D53F}"/>
    <dgm:cxn modelId="{08837544-6E89-4273-9801-2BDA82FABC45}" type="presOf" srcId="{5EB34864-96A5-4082-B177-91F62F11C0FA}" destId="{EDBE2E48-D3F1-4869-B906-2CF321759CAE}" srcOrd="1" destOrd="0" presId="urn:microsoft.com/office/officeart/2005/8/layout/list1"/>
    <dgm:cxn modelId="{D5F2338F-6804-461A-A22B-49E168E50F13}" srcId="{E0CB7175-0CB1-4358-ACCC-2AC56B06937B}" destId="{346ADEDC-0A68-4BC9-BBDB-A0F270D7C25E}" srcOrd="0" destOrd="0" parTransId="{2A3B437D-A968-43CC-BCD3-36318755F31F}" sibTransId="{A55ABCC7-801E-4334-9C24-4BE53EAADE45}"/>
    <dgm:cxn modelId="{A00BD9CA-5276-4609-8B60-145AD8D5DDD8}" type="presOf" srcId="{E0CB7175-0CB1-4358-ACCC-2AC56B06937B}" destId="{3583A41C-9647-4A30-B46D-826F7DA281EF}" srcOrd="0" destOrd="0" presId="urn:microsoft.com/office/officeart/2005/8/layout/list1"/>
    <dgm:cxn modelId="{1B02FB93-AB31-4493-963F-6EF8251A6B6B}" type="presOf" srcId="{2C6676D4-68D6-4AAE-BD68-1011CC528B9C}" destId="{A61411BA-6ECA-4D8E-A10C-F3F7CA5E3003}" srcOrd="0" destOrd="0" presId="urn:microsoft.com/office/officeart/2005/8/layout/list1"/>
    <dgm:cxn modelId="{DD5DDE21-7AAD-4161-BC35-F84C8F068002}" type="presOf" srcId="{78EC55CA-83B0-4777-B8D8-DB6371E2D237}" destId="{F9DDED58-B520-405C-8024-33CF5B95405A}" srcOrd="0" destOrd="0" presId="urn:microsoft.com/office/officeart/2005/8/layout/list1"/>
    <dgm:cxn modelId="{AE8B8471-E28F-4A30-BC2B-2FF3EED01DD4}" type="presParOf" srcId="{F9DDED58-B520-405C-8024-33CF5B95405A}" destId="{1ACC7742-AEEF-4DB8-BE8D-C401E511F05A}" srcOrd="0" destOrd="0" presId="urn:microsoft.com/office/officeart/2005/8/layout/list1"/>
    <dgm:cxn modelId="{921842F8-803E-416C-BEBB-DA8ADDB0B5AC}" type="presParOf" srcId="{1ACC7742-AEEF-4DB8-BE8D-C401E511F05A}" destId="{3583A41C-9647-4A30-B46D-826F7DA281EF}" srcOrd="0" destOrd="0" presId="urn:microsoft.com/office/officeart/2005/8/layout/list1"/>
    <dgm:cxn modelId="{98E6A1C2-A773-43EE-9E28-EBB74BE593CA}" type="presParOf" srcId="{1ACC7742-AEEF-4DB8-BE8D-C401E511F05A}" destId="{73868FB1-6427-4E83-A93E-402C10D50C24}" srcOrd="1" destOrd="0" presId="urn:microsoft.com/office/officeart/2005/8/layout/list1"/>
    <dgm:cxn modelId="{F0A1EBE6-0B2B-4ABA-A198-54A711748BF3}" type="presParOf" srcId="{F9DDED58-B520-405C-8024-33CF5B95405A}" destId="{D19DEF6D-5CE4-43D1-86C5-03A33F9382D9}" srcOrd="1" destOrd="0" presId="urn:microsoft.com/office/officeart/2005/8/layout/list1"/>
    <dgm:cxn modelId="{82FE83E1-91E1-4A35-BC4B-B4C208127D7F}" type="presParOf" srcId="{F9DDED58-B520-405C-8024-33CF5B95405A}" destId="{28D1A242-436F-4536-AD20-6D2B68BB8745}" srcOrd="2" destOrd="0" presId="urn:microsoft.com/office/officeart/2005/8/layout/list1"/>
    <dgm:cxn modelId="{B7598E40-FE51-4C3F-86D8-4DD800DB878A}" type="presParOf" srcId="{F9DDED58-B520-405C-8024-33CF5B95405A}" destId="{38CB1FC7-B3D9-4F78-AE55-BF04B9170B81}" srcOrd="3" destOrd="0" presId="urn:microsoft.com/office/officeart/2005/8/layout/list1"/>
    <dgm:cxn modelId="{6B3BB33C-E987-41FD-9A24-770A989847F2}" type="presParOf" srcId="{F9DDED58-B520-405C-8024-33CF5B95405A}" destId="{201ACA60-4F85-4007-ACE6-5383C770879C}" srcOrd="4" destOrd="0" presId="urn:microsoft.com/office/officeart/2005/8/layout/list1"/>
    <dgm:cxn modelId="{CC9CA2C7-5255-4B04-9FC1-9344EF580096}" type="presParOf" srcId="{201ACA60-4F85-4007-ACE6-5383C770879C}" destId="{B229DD33-4E81-4673-A425-7EC9227BC9DB}" srcOrd="0" destOrd="0" presId="urn:microsoft.com/office/officeart/2005/8/layout/list1"/>
    <dgm:cxn modelId="{FF467D36-0532-40A5-BB99-CBC9E594E45B}" type="presParOf" srcId="{201ACA60-4F85-4007-ACE6-5383C770879C}" destId="{EDBE2E48-D3F1-4869-B906-2CF321759CAE}" srcOrd="1" destOrd="0" presId="urn:microsoft.com/office/officeart/2005/8/layout/list1"/>
    <dgm:cxn modelId="{97BEE392-CA3C-4C07-9F28-5D1CB6609E92}" type="presParOf" srcId="{F9DDED58-B520-405C-8024-33CF5B95405A}" destId="{65D584B2-A71F-4252-944E-4D8EB287B080}" srcOrd="5" destOrd="0" presId="urn:microsoft.com/office/officeart/2005/8/layout/list1"/>
    <dgm:cxn modelId="{81D745F2-0D1B-40E2-8C79-D946EFB76A99}" type="presParOf" srcId="{F9DDED58-B520-405C-8024-33CF5B95405A}" destId="{A61411BA-6ECA-4D8E-A10C-F3F7CA5E3003}"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78EC55CA-83B0-4777-B8D8-DB6371E2D237}" type="doc">
      <dgm:prSet loTypeId="urn:microsoft.com/office/officeart/2005/8/layout/list1" loCatId="list" qsTypeId="urn:microsoft.com/office/officeart/2005/8/quickstyle/simple1" qsCatId="simple" csTypeId="urn:microsoft.com/office/officeart/2005/8/colors/accent0_2" csCatId="mainScheme" phldr="1"/>
      <dgm:spPr/>
      <dgm:t>
        <a:bodyPr/>
        <a:lstStyle/>
        <a:p>
          <a:endParaRPr lang="nl-NL"/>
        </a:p>
      </dgm:t>
    </dgm:pt>
    <dgm:pt modelId="{E0CB7175-0CB1-4358-ACCC-2AC56B06937B}">
      <dgm:prSet/>
      <dgm:spPr/>
      <dgm:t>
        <a:bodyPr/>
        <a:lstStyle/>
        <a:p>
          <a:r>
            <a:rPr lang="nl-BE" dirty="0">
              <a:solidFill>
                <a:schemeClr val="tx1"/>
              </a:solidFill>
            </a:rPr>
            <a:t>SES </a:t>
          </a:r>
        </a:p>
      </dgm:t>
    </dgm:pt>
    <dgm:pt modelId="{BA57ED5C-4CE5-4EB8-AFAE-E88D2E377CCE}" type="parTrans" cxnId="{AF46B3B2-3EB2-48E9-8F95-DAD8716359CE}">
      <dgm:prSet/>
      <dgm:spPr/>
      <dgm:t>
        <a:bodyPr/>
        <a:lstStyle/>
        <a:p>
          <a:endParaRPr lang="nl-NL"/>
        </a:p>
      </dgm:t>
    </dgm:pt>
    <dgm:pt modelId="{848E28A0-1D1F-410F-BC1B-2A3F1A55D53F}" type="sibTrans" cxnId="{AF46B3B2-3EB2-48E9-8F95-DAD8716359CE}">
      <dgm:prSet/>
      <dgm:spPr/>
      <dgm:t>
        <a:bodyPr/>
        <a:lstStyle/>
        <a:p>
          <a:endParaRPr lang="nl-NL"/>
        </a:p>
      </dgm:t>
    </dgm:pt>
    <dgm:pt modelId="{3688784E-932A-4677-A1B8-B8BEFF5963E2}">
      <dgm:prSet/>
      <dgm:spPr/>
      <dgm:t>
        <a:bodyPr/>
        <a:lstStyle/>
        <a:p>
          <a:r>
            <a:rPr lang="nl-BE" dirty="0">
              <a:solidFill>
                <a:schemeClr val="tx1"/>
              </a:solidFill>
            </a:rPr>
            <a:t> SES-schaal</a:t>
          </a:r>
        </a:p>
      </dgm:t>
    </dgm:pt>
    <dgm:pt modelId="{49554C22-F7BD-4B41-BC4F-53C8057EB55A}" type="parTrans" cxnId="{59766C45-2445-4F2E-AA00-4914CD9DFC3F}">
      <dgm:prSet/>
      <dgm:spPr/>
      <dgm:t>
        <a:bodyPr/>
        <a:lstStyle/>
        <a:p>
          <a:endParaRPr lang="nl-NL"/>
        </a:p>
      </dgm:t>
    </dgm:pt>
    <dgm:pt modelId="{A2B70A60-6728-4582-8336-4DCD66B3202C}" type="sibTrans" cxnId="{59766C45-2445-4F2E-AA00-4914CD9DFC3F}">
      <dgm:prSet/>
      <dgm:spPr/>
      <dgm:t>
        <a:bodyPr/>
        <a:lstStyle/>
        <a:p>
          <a:endParaRPr lang="nl-NL"/>
        </a:p>
      </dgm:t>
    </dgm:pt>
    <dgm:pt modelId="{D27C48EF-2290-4BD4-8098-19A6B5094A2F}">
      <dgm:prSet/>
      <dgm:spPr/>
      <dgm:t>
        <a:bodyPr/>
        <a:lstStyle/>
        <a:p>
          <a:r>
            <a:rPr lang="nl-BE" dirty="0">
              <a:solidFill>
                <a:schemeClr val="tx1"/>
              </a:solidFill>
            </a:rPr>
            <a:t> Min. </a:t>
          </a:r>
          <a:r>
            <a:rPr lang="nl-BE" dirty="0" smtClean="0">
              <a:solidFill>
                <a:schemeClr val="tx1"/>
              </a:solidFill>
            </a:rPr>
            <a:t>0</a:t>
          </a:r>
          <a:endParaRPr lang="nl-BE" dirty="0">
            <a:solidFill>
              <a:schemeClr val="tx1"/>
            </a:solidFill>
          </a:endParaRPr>
        </a:p>
      </dgm:t>
    </dgm:pt>
    <dgm:pt modelId="{9FB0B638-D7C1-48D7-9810-184EEC6F0ED4}" type="parTrans" cxnId="{D6CE438B-FD84-4555-9DF1-616912B744CC}">
      <dgm:prSet/>
      <dgm:spPr/>
      <dgm:t>
        <a:bodyPr/>
        <a:lstStyle/>
        <a:p>
          <a:endParaRPr lang="nl-NL"/>
        </a:p>
      </dgm:t>
    </dgm:pt>
    <dgm:pt modelId="{7F180FB4-7CBF-406D-B4D0-3B3FF877E6A1}" type="sibTrans" cxnId="{D6CE438B-FD84-4555-9DF1-616912B744CC}">
      <dgm:prSet/>
      <dgm:spPr/>
      <dgm:t>
        <a:bodyPr/>
        <a:lstStyle/>
        <a:p>
          <a:endParaRPr lang="nl-NL"/>
        </a:p>
      </dgm:t>
    </dgm:pt>
    <dgm:pt modelId="{0062418F-9E6E-421A-8461-CA7784DE6EA5}">
      <dgm:prSet/>
      <dgm:spPr/>
      <dgm:t>
        <a:bodyPr/>
        <a:lstStyle/>
        <a:p>
          <a:r>
            <a:rPr lang="nl-BE" baseline="0" dirty="0" smtClean="0">
              <a:solidFill>
                <a:schemeClr val="tx1"/>
              </a:solidFill>
            </a:rPr>
            <a:t> Beroepssituatie ouders </a:t>
          </a:r>
          <a:endParaRPr lang="nl-BE" dirty="0">
            <a:solidFill>
              <a:schemeClr val="tx1"/>
            </a:solidFill>
          </a:endParaRPr>
        </a:p>
      </dgm:t>
    </dgm:pt>
    <dgm:pt modelId="{81EF3C14-3D8D-428C-BD18-52FC83D07C1A}" type="parTrans" cxnId="{3689BCDF-8542-411F-BA08-56D61B68005C}">
      <dgm:prSet/>
      <dgm:spPr/>
      <dgm:t>
        <a:bodyPr/>
        <a:lstStyle/>
        <a:p>
          <a:endParaRPr lang="nl-NL"/>
        </a:p>
      </dgm:t>
    </dgm:pt>
    <dgm:pt modelId="{E4062786-6CA8-4078-96A4-22CA4D33CE24}" type="sibTrans" cxnId="{3689BCDF-8542-411F-BA08-56D61B68005C}">
      <dgm:prSet/>
      <dgm:spPr/>
      <dgm:t>
        <a:bodyPr/>
        <a:lstStyle/>
        <a:p>
          <a:endParaRPr lang="nl-NL"/>
        </a:p>
      </dgm:t>
    </dgm:pt>
    <dgm:pt modelId="{405BE071-461B-427B-8D0A-00BC3C2886C4}">
      <dgm:prSet/>
      <dgm:spPr/>
      <dgm:t>
        <a:bodyPr/>
        <a:lstStyle/>
        <a:p>
          <a:r>
            <a:rPr lang="nl-BE" dirty="0" smtClean="0">
              <a:solidFill>
                <a:schemeClr val="tx1"/>
              </a:solidFill>
            </a:rPr>
            <a:t> Max</a:t>
          </a:r>
          <a:r>
            <a:rPr lang="nl-BE" dirty="0">
              <a:solidFill>
                <a:schemeClr val="tx1"/>
              </a:solidFill>
            </a:rPr>
            <a:t>. 100</a:t>
          </a:r>
        </a:p>
      </dgm:t>
    </dgm:pt>
    <dgm:pt modelId="{63519EE7-AEFF-44F7-B944-4B5E991C50FC}" type="parTrans" cxnId="{3C3C9F07-28AE-4A68-8E1D-70CA11340E3F}">
      <dgm:prSet/>
      <dgm:spPr/>
      <dgm:t>
        <a:bodyPr/>
        <a:lstStyle/>
        <a:p>
          <a:endParaRPr lang="nl-NL"/>
        </a:p>
      </dgm:t>
    </dgm:pt>
    <dgm:pt modelId="{7DA3783B-D3E5-4E71-8093-B5310E908506}" type="sibTrans" cxnId="{3C3C9F07-28AE-4A68-8E1D-70CA11340E3F}">
      <dgm:prSet/>
      <dgm:spPr/>
      <dgm:t>
        <a:bodyPr/>
        <a:lstStyle/>
        <a:p>
          <a:endParaRPr lang="nl-NL"/>
        </a:p>
      </dgm:t>
    </dgm:pt>
    <dgm:pt modelId="{F9DDED58-B520-405C-8024-33CF5B95405A}" type="pres">
      <dgm:prSet presAssocID="{78EC55CA-83B0-4777-B8D8-DB6371E2D237}" presName="linear" presStyleCnt="0">
        <dgm:presLayoutVars>
          <dgm:dir/>
          <dgm:animLvl val="lvl"/>
          <dgm:resizeHandles val="exact"/>
        </dgm:presLayoutVars>
      </dgm:prSet>
      <dgm:spPr/>
      <dgm:t>
        <a:bodyPr/>
        <a:lstStyle/>
        <a:p>
          <a:endParaRPr lang="nl-NL"/>
        </a:p>
      </dgm:t>
    </dgm:pt>
    <dgm:pt modelId="{1ACC7742-AEEF-4DB8-BE8D-C401E511F05A}" type="pres">
      <dgm:prSet presAssocID="{E0CB7175-0CB1-4358-ACCC-2AC56B06937B}" presName="parentLin" presStyleCnt="0"/>
      <dgm:spPr/>
      <dgm:t>
        <a:bodyPr/>
        <a:lstStyle/>
        <a:p>
          <a:endParaRPr lang="nl-NL"/>
        </a:p>
      </dgm:t>
    </dgm:pt>
    <dgm:pt modelId="{3583A41C-9647-4A30-B46D-826F7DA281EF}" type="pres">
      <dgm:prSet presAssocID="{E0CB7175-0CB1-4358-ACCC-2AC56B06937B}" presName="parentLeftMargin" presStyleLbl="node1" presStyleIdx="0" presStyleCnt="1"/>
      <dgm:spPr/>
      <dgm:t>
        <a:bodyPr/>
        <a:lstStyle/>
        <a:p>
          <a:endParaRPr lang="nl-NL"/>
        </a:p>
      </dgm:t>
    </dgm:pt>
    <dgm:pt modelId="{73868FB1-6427-4E83-A93E-402C10D50C24}" type="pres">
      <dgm:prSet presAssocID="{E0CB7175-0CB1-4358-ACCC-2AC56B06937B}" presName="parentText" presStyleLbl="node1" presStyleIdx="0" presStyleCnt="1">
        <dgm:presLayoutVars>
          <dgm:chMax val="0"/>
          <dgm:bulletEnabled val="1"/>
        </dgm:presLayoutVars>
      </dgm:prSet>
      <dgm:spPr/>
      <dgm:t>
        <a:bodyPr/>
        <a:lstStyle/>
        <a:p>
          <a:endParaRPr lang="nl-NL"/>
        </a:p>
      </dgm:t>
    </dgm:pt>
    <dgm:pt modelId="{D19DEF6D-5CE4-43D1-86C5-03A33F9382D9}" type="pres">
      <dgm:prSet presAssocID="{E0CB7175-0CB1-4358-ACCC-2AC56B06937B}" presName="negativeSpace" presStyleCnt="0"/>
      <dgm:spPr/>
      <dgm:t>
        <a:bodyPr/>
        <a:lstStyle/>
        <a:p>
          <a:endParaRPr lang="nl-NL"/>
        </a:p>
      </dgm:t>
    </dgm:pt>
    <dgm:pt modelId="{28D1A242-436F-4536-AD20-6D2B68BB8745}" type="pres">
      <dgm:prSet presAssocID="{E0CB7175-0CB1-4358-ACCC-2AC56B06937B}" presName="childText" presStyleLbl="conFgAcc1" presStyleIdx="0" presStyleCnt="1">
        <dgm:presLayoutVars>
          <dgm:bulletEnabled val="1"/>
        </dgm:presLayoutVars>
      </dgm:prSet>
      <dgm:spPr/>
      <dgm:t>
        <a:bodyPr/>
        <a:lstStyle/>
        <a:p>
          <a:endParaRPr lang="nl-NL"/>
        </a:p>
      </dgm:t>
    </dgm:pt>
  </dgm:ptLst>
  <dgm:cxnLst>
    <dgm:cxn modelId="{2EE87B6B-2E39-4527-9236-B31AB7CBE604}" type="presOf" srcId="{405BE071-461B-427B-8D0A-00BC3C2886C4}" destId="{28D1A242-436F-4536-AD20-6D2B68BB8745}" srcOrd="0" destOrd="2" presId="urn:microsoft.com/office/officeart/2005/8/layout/list1"/>
    <dgm:cxn modelId="{AF46B3B2-3EB2-48E9-8F95-DAD8716359CE}" srcId="{78EC55CA-83B0-4777-B8D8-DB6371E2D237}" destId="{E0CB7175-0CB1-4358-ACCC-2AC56B06937B}" srcOrd="0" destOrd="0" parTransId="{BA57ED5C-4CE5-4EB8-AFAE-E88D2E377CCE}" sibTransId="{848E28A0-1D1F-410F-BC1B-2A3F1A55D53F}"/>
    <dgm:cxn modelId="{A00BD9CA-5276-4609-8B60-145AD8D5DDD8}" type="presOf" srcId="{E0CB7175-0CB1-4358-ACCC-2AC56B06937B}" destId="{3583A41C-9647-4A30-B46D-826F7DA281EF}" srcOrd="0" destOrd="0" presId="urn:microsoft.com/office/officeart/2005/8/layout/list1"/>
    <dgm:cxn modelId="{D6CE438B-FD84-4555-9DF1-616912B744CC}" srcId="{E0CB7175-0CB1-4358-ACCC-2AC56B06937B}" destId="{D27C48EF-2290-4BD4-8098-19A6B5094A2F}" srcOrd="1" destOrd="0" parTransId="{9FB0B638-D7C1-48D7-9810-184EEC6F0ED4}" sibTransId="{7F180FB4-7CBF-406D-B4D0-3B3FF877E6A1}"/>
    <dgm:cxn modelId="{DD5DDE21-7AAD-4161-BC35-F84C8F068002}" type="presOf" srcId="{78EC55CA-83B0-4777-B8D8-DB6371E2D237}" destId="{F9DDED58-B520-405C-8024-33CF5B95405A}" srcOrd="0" destOrd="0" presId="urn:microsoft.com/office/officeart/2005/8/layout/list1"/>
    <dgm:cxn modelId="{B1040039-D009-45D7-A2B4-A68D412869E0}" type="presOf" srcId="{D27C48EF-2290-4BD4-8098-19A6B5094A2F}" destId="{28D1A242-436F-4536-AD20-6D2B68BB8745}" srcOrd="0" destOrd="1" presId="urn:microsoft.com/office/officeart/2005/8/layout/list1"/>
    <dgm:cxn modelId="{88CFC561-28BD-47D9-8F27-79BB4BBFBEE5}" type="presOf" srcId="{0062418F-9E6E-421A-8461-CA7784DE6EA5}" destId="{28D1A242-436F-4536-AD20-6D2B68BB8745}" srcOrd="0" destOrd="3" presId="urn:microsoft.com/office/officeart/2005/8/layout/list1"/>
    <dgm:cxn modelId="{3689BCDF-8542-411F-BA08-56D61B68005C}" srcId="{E0CB7175-0CB1-4358-ACCC-2AC56B06937B}" destId="{0062418F-9E6E-421A-8461-CA7784DE6EA5}" srcOrd="3" destOrd="0" parTransId="{81EF3C14-3D8D-428C-BD18-52FC83D07C1A}" sibTransId="{E4062786-6CA8-4078-96A4-22CA4D33CE24}"/>
    <dgm:cxn modelId="{D2FDBF87-90A6-4763-ADBA-1754B88535F7}" type="presOf" srcId="{E0CB7175-0CB1-4358-ACCC-2AC56B06937B}" destId="{73868FB1-6427-4E83-A93E-402C10D50C24}" srcOrd="1" destOrd="0" presId="urn:microsoft.com/office/officeart/2005/8/layout/list1"/>
    <dgm:cxn modelId="{1B918146-7DE6-4AC4-9786-88B79BE3CE25}" type="presOf" srcId="{3688784E-932A-4677-A1B8-B8BEFF5963E2}" destId="{28D1A242-436F-4536-AD20-6D2B68BB8745}" srcOrd="0" destOrd="0" presId="urn:microsoft.com/office/officeart/2005/8/layout/list1"/>
    <dgm:cxn modelId="{59766C45-2445-4F2E-AA00-4914CD9DFC3F}" srcId="{E0CB7175-0CB1-4358-ACCC-2AC56B06937B}" destId="{3688784E-932A-4677-A1B8-B8BEFF5963E2}" srcOrd="0" destOrd="0" parTransId="{49554C22-F7BD-4B41-BC4F-53C8057EB55A}" sibTransId="{A2B70A60-6728-4582-8336-4DCD66B3202C}"/>
    <dgm:cxn modelId="{3C3C9F07-28AE-4A68-8E1D-70CA11340E3F}" srcId="{E0CB7175-0CB1-4358-ACCC-2AC56B06937B}" destId="{405BE071-461B-427B-8D0A-00BC3C2886C4}" srcOrd="2" destOrd="0" parTransId="{63519EE7-AEFF-44F7-B944-4B5E991C50FC}" sibTransId="{7DA3783B-D3E5-4E71-8093-B5310E908506}"/>
    <dgm:cxn modelId="{AE8B8471-E28F-4A30-BC2B-2FF3EED01DD4}" type="presParOf" srcId="{F9DDED58-B520-405C-8024-33CF5B95405A}" destId="{1ACC7742-AEEF-4DB8-BE8D-C401E511F05A}" srcOrd="0" destOrd="0" presId="urn:microsoft.com/office/officeart/2005/8/layout/list1"/>
    <dgm:cxn modelId="{921842F8-803E-416C-BEBB-DA8ADDB0B5AC}" type="presParOf" srcId="{1ACC7742-AEEF-4DB8-BE8D-C401E511F05A}" destId="{3583A41C-9647-4A30-B46D-826F7DA281EF}" srcOrd="0" destOrd="0" presId="urn:microsoft.com/office/officeart/2005/8/layout/list1"/>
    <dgm:cxn modelId="{98E6A1C2-A773-43EE-9E28-EBB74BE593CA}" type="presParOf" srcId="{1ACC7742-AEEF-4DB8-BE8D-C401E511F05A}" destId="{73868FB1-6427-4E83-A93E-402C10D50C24}" srcOrd="1" destOrd="0" presId="urn:microsoft.com/office/officeart/2005/8/layout/list1"/>
    <dgm:cxn modelId="{F0A1EBE6-0B2B-4ABA-A198-54A711748BF3}" type="presParOf" srcId="{F9DDED58-B520-405C-8024-33CF5B95405A}" destId="{D19DEF6D-5CE4-43D1-86C5-03A33F9382D9}" srcOrd="1" destOrd="0" presId="urn:microsoft.com/office/officeart/2005/8/layout/list1"/>
    <dgm:cxn modelId="{82FE83E1-91E1-4A35-BC4B-B4C208127D7F}" type="presParOf" srcId="{F9DDED58-B520-405C-8024-33CF5B95405A}" destId="{28D1A242-436F-4536-AD20-6D2B68BB8745}"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78EC55CA-83B0-4777-B8D8-DB6371E2D237}" type="doc">
      <dgm:prSet loTypeId="urn:microsoft.com/office/officeart/2005/8/layout/list1" loCatId="list" qsTypeId="urn:microsoft.com/office/officeart/2005/8/quickstyle/simple1" qsCatId="simple" csTypeId="urn:microsoft.com/office/officeart/2005/8/colors/accent0_2" csCatId="mainScheme" phldr="1"/>
      <dgm:spPr/>
      <dgm:t>
        <a:bodyPr/>
        <a:lstStyle/>
        <a:p>
          <a:endParaRPr lang="nl-NL"/>
        </a:p>
      </dgm:t>
    </dgm:pt>
    <dgm:pt modelId="{E0CB7175-0CB1-4358-ACCC-2AC56B06937B}">
      <dgm:prSet custT="1"/>
      <dgm:spPr/>
      <dgm:t>
        <a:bodyPr/>
        <a:lstStyle/>
        <a:p>
          <a:r>
            <a:rPr lang="nl-BE" sz="3600" dirty="0">
              <a:solidFill>
                <a:schemeClr val="tx1"/>
              </a:solidFill>
            </a:rPr>
            <a:t>SES </a:t>
          </a:r>
        </a:p>
      </dgm:t>
    </dgm:pt>
    <dgm:pt modelId="{BA57ED5C-4CE5-4EB8-AFAE-E88D2E377CCE}" type="parTrans" cxnId="{AF46B3B2-3EB2-48E9-8F95-DAD8716359CE}">
      <dgm:prSet/>
      <dgm:spPr/>
      <dgm:t>
        <a:bodyPr/>
        <a:lstStyle/>
        <a:p>
          <a:endParaRPr lang="nl-NL"/>
        </a:p>
      </dgm:t>
    </dgm:pt>
    <dgm:pt modelId="{848E28A0-1D1F-410F-BC1B-2A3F1A55D53F}" type="sibTrans" cxnId="{AF46B3B2-3EB2-48E9-8F95-DAD8716359CE}">
      <dgm:prSet/>
      <dgm:spPr/>
      <dgm:t>
        <a:bodyPr/>
        <a:lstStyle/>
        <a:p>
          <a:endParaRPr lang="nl-NL"/>
        </a:p>
      </dgm:t>
    </dgm:pt>
    <dgm:pt modelId="{3688784E-932A-4677-A1B8-B8BEFF5963E2}">
      <dgm:prSet custT="1"/>
      <dgm:spPr/>
      <dgm:t>
        <a:bodyPr/>
        <a:lstStyle/>
        <a:p>
          <a:r>
            <a:rPr lang="nl-BE" sz="3600" dirty="0">
              <a:solidFill>
                <a:schemeClr val="tx1"/>
              </a:solidFill>
            </a:rPr>
            <a:t>Hoe </a:t>
          </a:r>
          <a:r>
            <a:rPr lang="nl-BE" sz="3600" i="1" dirty="0">
              <a:solidFill>
                <a:schemeClr val="tx1"/>
              </a:solidFill>
            </a:rPr>
            <a:t>hoger</a:t>
          </a:r>
          <a:r>
            <a:rPr lang="nl-BE" sz="3600" dirty="0">
              <a:solidFill>
                <a:schemeClr val="tx1"/>
              </a:solidFill>
            </a:rPr>
            <a:t> de score op de SES-schaal, hoe </a:t>
          </a:r>
          <a:r>
            <a:rPr lang="nl-BE" sz="3600" i="1" dirty="0">
              <a:solidFill>
                <a:schemeClr val="tx1"/>
              </a:solidFill>
            </a:rPr>
            <a:t>hoger</a:t>
          </a:r>
          <a:r>
            <a:rPr lang="nl-BE" sz="3600" dirty="0">
              <a:solidFill>
                <a:schemeClr val="tx1"/>
              </a:solidFill>
            </a:rPr>
            <a:t> de kans op een </a:t>
          </a:r>
          <a:r>
            <a:rPr lang="nl-BE" sz="3600" dirty="0" smtClean="0">
              <a:solidFill>
                <a:schemeClr val="tx1"/>
              </a:solidFill>
            </a:rPr>
            <a:t>academisch studieadvies</a:t>
          </a:r>
          <a:endParaRPr lang="nl-BE" sz="3600" dirty="0">
            <a:solidFill>
              <a:schemeClr val="tx1"/>
            </a:solidFill>
          </a:endParaRPr>
        </a:p>
      </dgm:t>
    </dgm:pt>
    <dgm:pt modelId="{49554C22-F7BD-4B41-BC4F-53C8057EB55A}" type="parTrans" cxnId="{59766C45-2445-4F2E-AA00-4914CD9DFC3F}">
      <dgm:prSet/>
      <dgm:spPr/>
      <dgm:t>
        <a:bodyPr/>
        <a:lstStyle/>
        <a:p>
          <a:endParaRPr lang="nl-NL"/>
        </a:p>
      </dgm:t>
    </dgm:pt>
    <dgm:pt modelId="{A2B70A60-6728-4582-8336-4DCD66B3202C}" type="sibTrans" cxnId="{59766C45-2445-4F2E-AA00-4914CD9DFC3F}">
      <dgm:prSet/>
      <dgm:spPr/>
      <dgm:t>
        <a:bodyPr/>
        <a:lstStyle/>
        <a:p>
          <a:endParaRPr lang="nl-NL"/>
        </a:p>
      </dgm:t>
    </dgm:pt>
    <dgm:pt modelId="{F9DDED58-B520-405C-8024-33CF5B95405A}" type="pres">
      <dgm:prSet presAssocID="{78EC55CA-83B0-4777-B8D8-DB6371E2D237}" presName="linear" presStyleCnt="0">
        <dgm:presLayoutVars>
          <dgm:dir/>
          <dgm:animLvl val="lvl"/>
          <dgm:resizeHandles val="exact"/>
        </dgm:presLayoutVars>
      </dgm:prSet>
      <dgm:spPr/>
      <dgm:t>
        <a:bodyPr/>
        <a:lstStyle/>
        <a:p>
          <a:endParaRPr lang="nl-NL"/>
        </a:p>
      </dgm:t>
    </dgm:pt>
    <dgm:pt modelId="{1ACC7742-AEEF-4DB8-BE8D-C401E511F05A}" type="pres">
      <dgm:prSet presAssocID="{E0CB7175-0CB1-4358-ACCC-2AC56B06937B}" presName="parentLin" presStyleCnt="0"/>
      <dgm:spPr/>
      <dgm:t>
        <a:bodyPr/>
        <a:lstStyle/>
        <a:p>
          <a:endParaRPr lang="nl-NL"/>
        </a:p>
      </dgm:t>
    </dgm:pt>
    <dgm:pt modelId="{3583A41C-9647-4A30-B46D-826F7DA281EF}" type="pres">
      <dgm:prSet presAssocID="{E0CB7175-0CB1-4358-ACCC-2AC56B06937B}" presName="parentLeftMargin" presStyleLbl="node1" presStyleIdx="0" presStyleCnt="1"/>
      <dgm:spPr/>
      <dgm:t>
        <a:bodyPr/>
        <a:lstStyle/>
        <a:p>
          <a:endParaRPr lang="nl-NL"/>
        </a:p>
      </dgm:t>
    </dgm:pt>
    <dgm:pt modelId="{73868FB1-6427-4E83-A93E-402C10D50C24}" type="pres">
      <dgm:prSet presAssocID="{E0CB7175-0CB1-4358-ACCC-2AC56B06937B}" presName="parentText" presStyleLbl="node1" presStyleIdx="0" presStyleCnt="1" custScaleY="53157">
        <dgm:presLayoutVars>
          <dgm:chMax val="0"/>
          <dgm:bulletEnabled val="1"/>
        </dgm:presLayoutVars>
      </dgm:prSet>
      <dgm:spPr/>
      <dgm:t>
        <a:bodyPr/>
        <a:lstStyle/>
        <a:p>
          <a:endParaRPr lang="nl-NL"/>
        </a:p>
      </dgm:t>
    </dgm:pt>
    <dgm:pt modelId="{D19DEF6D-5CE4-43D1-86C5-03A33F9382D9}" type="pres">
      <dgm:prSet presAssocID="{E0CB7175-0CB1-4358-ACCC-2AC56B06937B}" presName="negativeSpace" presStyleCnt="0"/>
      <dgm:spPr/>
      <dgm:t>
        <a:bodyPr/>
        <a:lstStyle/>
        <a:p>
          <a:endParaRPr lang="nl-NL"/>
        </a:p>
      </dgm:t>
    </dgm:pt>
    <dgm:pt modelId="{28D1A242-436F-4536-AD20-6D2B68BB8745}" type="pres">
      <dgm:prSet presAssocID="{E0CB7175-0CB1-4358-ACCC-2AC56B06937B}" presName="childText" presStyleLbl="conFgAcc1" presStyleIdx="0" presStyleCnt="1">
        <dgm:presLayoutVars>
          <dgm:bulletEnabled val="1"/>
        </dgm:presLayoutVars>
      </dgm:prSet>
      <dgm:spPr/>
      <dgm:t>
        <a:bodyPr/>
        <a:lstStyle/>
        <a:p>
          <a:endParaRPr lang="nl-NL"/>
        </a:p>
      </dgm:t>
    </dgm:pt>
  </dgm:ptLst>
  <dgm:cxnLst>
    <dgm:cxn modelId="{AF46B3B2-3EB2-48E9-8F95-DAD8716359CE}" srcId="{78EC55CA-83B0-4777-B8D8-DB6371E2D237}" destId="{E0CB7175-0CB1-4358-ACCC-2AC56B06937B}" srcOrd="0" destOrd="0" parTransId="{BA57ED5C-4CE5-4EB8-AFAE-E88D2E377CCE}" sibTransId="{848E28A0-1D1F-410F-BC1B-2A3F1A55D53F}"/>
    <dgm:cxn modelId="{A00BD9CA-5276-4609-8B60-145AD8D5DDD8}" type="presOf" srcId="{E0CB7175-0CB1-4358-ACCC-2AC56B06937B}" destId="{3583A41C-9647-4A30-B46D-826F7DA281EF}" srcOrd="0" destOrd="0" presId="urn:microsoft.com/office/officeart/2005/8/layout/list1"/>
    <dgm:cxn modelId="{DD5DDE21-7AAD-4161-BC35-F84C8F068002}" type="presOf" srcId="{78EC55CA-83B0-4777-B8D8-DB6371E2D237}" destId="{F9DDED58-B520-405C-8024-33CF5B95405A}" srcOrd="0" destOrd="0" presId="urn:microsoft.com/office/officeart/2005/8/layout/list1"/>
    <dgm:cxn modelId="{D2FDBF87-90A6-4763-ADBA-1754B88535F7}" type="presOf" srcId="{E0CB7175-0CB1-4358-ACCC-2AC56B06937B}" destId="{73868FB1-6427-4E83-A93E-402C10D50C24}" srcOrd="1" destOrd="0" presId="urn:microsoft.com/office/officeart/2005/8/layout/list1"/>
    <dgm:cxn modelId="{1B918146-7DE6-4AC4-9786-88B79BE3CE25}" type="presOf" srcId="{3688784E-932A-4677-A1B8-B8BEFF5963E2}" destId="{28D1A242-436F-4536-AD20-6D2B68BB8745}" srcOrd="0" destOrd="0" presId="urn:microsoft.com/office/officeart/2005/8/layout/list1"/>
    <dgm:cxn modelId="{59766C45-2445-4F2E-AA00-4914CD9DFC3F}" srcId="{E0CB7175-0CB1-4358-ACCC-2AC56B06937B}" destId="{3688784E-932A-4677-A1B8-B8BEFF5963E2}" srcOrd="0" destOrd="0" parTransId="{49554C22-F7BD-4B41-BC4F-53C8057EB55A}" sibTransId="{A2B70A60-6728-4582-8336-4DCD66B3202C}"/>
    <dgm:cxn modelId="{AE8B8471-E28F-4A30-BC2B-2FF3EED01DD4}" type="presParOf" srcId="{F9DDED58-B520-405C-8024-33CF5B95405A}" destId="{1ACC7742-AEEF-4DB8-BE8D-C401E511F05A}" srcOrd="0" destOrd="0" presId="urn:microsoft.com/office/officeart/2005/8/layout/list1"/>
    <dgm:cxn modelId="{921842F8-803E-416C-BEBB-DA8ADDB0B5AC}" type="presParOf" srcId="{1ACC7742-AEEF-4DB8-BE8D-C401E511F05A}" destId="{3583A41C-9647-4A30-B46D-826F7DA281EF}" srcOrd="0" destOrd="0" presId="urn:microsoft.com/office/officeart/2005/8/layout/list1"/>
    <dgm:cxn modelId="{98E6A1C2-A773-43EE-9E28-EBB74BE593CA}" type="presParOf" srcId="{1ACC7742-AEEF-4DB8-BE8D-C401E511F05A}" destId="{73868FB1-6427-4E83-A93E-402C10D50C24}" srcOrd="1" destOrd="0" presId="urn:microsoft.com/office/officeart/2005/8/layout/list1"/>
    <dgm:cxn modelId="{F0A1EBE6-0B2B-4ABA-A198-54A711748BF3}" type="presParOf" srcId="{F9DDED58-B520-405C-8024-33CF5B95405A}" destId="{D19DEF6D-5CE4-43D1-86C5-03A33F9382D9}" srcOrd="1" destOrd="0" presId="urn:microsoft.com/office/officeart/2005/8/layout/list1"/>
    <dgm:cxn modelId="{82FE83E1-91E1-4A35-BC4B-B4C208127D7F}" type="presParOf" srcId="{F9DDED58-B520-405C-8024-33CF5B95405A}" destId="{28D1A242-436F-4536-AD20-6D2B68BB8745}"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78EC55CA-83B0-4777-B8D8-DB6371E2D237}" type="doc">
      <dgm:prSet loTypeId="urn:microsoft.com/office/officeart/2005/8/layout/list1" loCatId="list" qsTypeId="urn:microsoft.com/office/officeart/2005/8/quickstyle/simple1" qsCatId="simple" csTypeId="urn:microsoft.com/office/officeart/2005/8/colors/accent0_2" csCatId="mainScheme" phldr="1"/>
      <dgm:spPr/>
      <dgm:t>
        <a:bodyPr/>
        <a:lstStyle/>
        <a:p>
          <a:endParaRPr lang="nl-NL"/>
        </a:p>
      </dgm:t>
    </dgm:pt>
    <dgm:pt modelId="{E0CB7175-0CB1-4358-ACCC-2AC56B06937B}">
      <dgm:prSet/>
      <dgm:spPr/>
      <dgm:t>
        <a:bodyPr/>
        <a:lstStyle/>
        <a:p>
          <a:r>
            <a:rPr lang="nl-BE" dirty="0">
              <a:solidFill>
                <a:srgbClr val="052720"/>
              </a:solidFill>
            </a:rPr>
            <a:t>SES </a:t>
          </a:r>
        </a:p>
      </dgm:t>
    </dgm:pt>
    <dgm:pt modelId="{BA57ED5C-4CE5-4EB8-AFAE-E88D2E377CCE}" type="parTrans" cxnId="{AF46B3B2-3EB2-48E9-8F95-DAD8716359CE}">
      <dgm:prSet/>
      <dgm:spPr/>
      <dgm:t>
        <a:bodyPr/>
        <a:lstStyle/>
        <a:p>
          <a:endParaRPr lang="nl-NL"/>
        </a:p>
      </dgm:t>
    </dgm:pt>
    <dgm:pt modelId="{848E28A0-1D1F-410F-BC1B-2A3F1A55D53F}" type="sibTrans" cxnId="{AF46B3B2-3EB2-48E9-8F95-DAD8716359CE}">
      <dgm:prSet/>
      <dgm:spPr/>
      <dgm:t>
        <a:bodyPr/>
        <a:lstStyle/>
        <a:p>
          <a:endParaRPr lang="nl-NL"/>
        </a:p>
      </dgm:t>
    </dgm:pt>
    <dgm:pt modelId="{3688784E-932A-4677-A1B8-B8BEFF5963E2}">
      <dgm:prSet/>
      <dgm:spPr/>
      <dgm:t>
        <a:bodyPr/>
        <a:lstStyle/>
        <a:p>
          <a:r>
            <a:rPr lang="nl-BE" dirty="0">
              <a:solidFill>
                <a:srgbClr val="052720"/>
              </a:solidFill>
            </a:rPr>
            <a:t>Hoe </a:t>
          </a:r>
          <a:r>
            <a:rPr lang="nl-BE" i="1" dirty="0">
              <a:solidFill>
                <a:srgbClr val="052720"/>
              </a:solidFill>
            </a:rPr>
            <a:t>hoger</a:t>
          </a:r>
          <a:r>
            <a:rPr lang="nl-BE" dirty="0">
              <a:solidFill>
                <a:srgbClr val="052720"/>
              </a:solidFill>
            </a:rPr>
            <a:t> de score op de SES-schaal, hoe </a:t>
          </a:r>
          <a:r>
            <a:rPr lang="nl-BE" i="1" dirty="0">
              <a:solidFill>
                <a:srgbClr val="052720"/>
              </a:solidFill>
            </a:rPr>
            <a:t>hoger</a:t>
          </a:r>
          <a:r>
            <a:rPr lang="nl-BE" dirty="0">
              <a:solidFill>
                <a:srgbClr val="052720"/>
              </a:solidFill>
            </a:rPr>
            <a:t> de kans op een eerder academisch georiënteerd studieadvies</a:t>
          </a:r>
        </a:p>
      </dgm:t>
    </dgm:pt>
    <dgm:pt modelId="{49554C22-F7BD-4B41-BC4F-53C8057EB55A}" type="parTrans" cxnId="{59766C45-2445-4F2E-AA00-4914CD9DFC3F}">
      <dgm:prSet/>
      <dgm:spPr/>
      <dgm:t>
        <a:bodyPr/>
        <a:lstStyle/>
        <a:p>
          <a:endParaRPr lang="nl-NL"/>
        </a:p>
      </dgm:t>
    </dgm:pt>
    <dgm:pt modelId="{A2B70A60-6728-4582-8336-4DCD66B3202C}" type="sibTrans" cxnId="{59766C45-2445-4F2E-AA00-4914CD9DFC3F}">
      <dgm:prSet/>
      <dgm:spPr/>
      <dgm:t>
        <a:bodyPr/>
        <a:lstStyle/>
        <a:p>
          <a:endParaRPr lang="nl-NL"/>
        </a:p>
      </dgm:t>
    </dgm:pt>
    <dgm:pt modelId="{CABD4A07-F5D8-41C0-BC6B-BDAD92BCAA72}">
      <dgm:prSet/>
      <dgm:spPr/>
      <dgm:t>
        <a:bodyPr/>
        <a:lstStyle/>
        <a:p>
          <a:r>
            <a:rPr lang="nl-BE" dirty="0">
              <a:solidFill>
                <a:srgbClr val="052720"/>
              </a:solidFill>
            </a:rPr>
            <a:t>Jan &amp; Giovanni: zelfde inschatting voor wiskundige, taal- en technische vaardigheden</a:t>
          </a:r>
        </a:p>
      </dgm:t>
    </dgm:pt>
    <dgm:pt modelId="{FDC16F6A-A6FF-4AA3-9C91-4F802C99E3A8}" type="parTrans" cxnId="{BAAB69D3-5E91-4A30-B55A-3EDBD51B6750}">
      <dgm:prSet/>
      <dgm:spPr/>
      <dgm:t>
        <a:bodyPr/>
        <a:lstStyle/>
        <a:p>
          <a:endParaRPr lang="nl-NL"/>
        </a:p>
      </dgm:t>
    </dgm:pt>
    <dgm:pt modelId="{06407B50-0C8F-43A4-BB1A-11E6DFFF519B}" type="sibTrans" cxnId="{BAAB69D3-5E91-4A30-B55A-3EDBD51B6750}">
      <dgm:prSet/>
      <dgm:spPr/>
      <dgm:t>
        <a:bodyPr/>
        <a:lstStyle/>
        <a:p>
          <a:endParaRPr lang="nl-NL"/>
        </a:p>
      </dgm:t>
    </dgm:pt>
    <dgm:pt modelId="{E1A103F1-92F9-4FD2-83AD-F850D8456509}">
      <dgm:prSet/>
      <dgm:spPr/>
      <dgm:t>
        <a:bodyPr/>
        <a:lstStyle/>
        <a:p>
          <a:r>
            <a:rPr lang="nl-BE" dirty="0">
              <a:solidFill>
                <a:srgbClr val="052720"/>
              </a:solidFill>
            </a:rPr>
            <a:t>SES</a:t>
          </a:r>
        </a:p>
      </dgm:t>
    </dgm:pt>
    <dgm:pt modelId="{D1B1C7F1-2EF4-49B6-845D-ED4375CD86E0}" type="parTrans" cxnId="{8E2CDEC7-F876-444E-885B-6DE53EE3B88A}">
      <dgm:prSet/>
      <dgm:spPr/>
      <dgm:t>
        <a:bodyPr/>
        <a:lstStyle/>
        <a:p>
          <a:endParaRPr lang="nl-NL"/>
        </a:p>
      </dgm:t>
    </dgm:pt>
    <dgm:pt modelId="{BC577892-80F0-43FD-B0EA-D1EC0EE4CE50}" type="sibTrans" cxnId="{8E2CDEC7-F876-444E-885B-6DE53EE3B88A}">
      <dgm:prSet/>
      <dgm:spPr/>
      <dgm:t>
        <a:bodyPr/>
        <a:lstStyle/>
        <a:p>
          <a:endParaRPr lang="nl-NL"/>
        </a:p>
      </dgm:t>
    </dgm:pt>
    <dgm:pt modelId="{1B759962-B32D-44B7-B1AF-79D8867A3501}">
      <dgm:prSet/>
      <dgm:spPr/>
      <dgm:t>
        <a:bodyPr/>
        <a:lstStyle/>
        <a:p>
          <a:r>
            <a:rPr lang="nl-BE" dirty="0" smtClean="0">
              <a:solidFill>
                <a:srgbClr val="052720"/>
              </a:solidFill>
            </a:rPr>
            <a:t>Jan &amp; Giovanni: zelfde cognitieve bekwaamheid</a:t>
          </a:r>
          <a:endParaRPr lang="nl-BE" dirty="0">
            <a:solidFill>
              <a:srgbClr val="052720"/>
            </a:solidFill>
          </a:endParaRPr>
        </a:p>
      </dgm:t>
    </dgm:pt>
    <dgm:pt modelId="{56C35F16-FE36-40ED-BEEA-0D1BD2F5B98C}" type="parTrans" cxnId="{FBD2561F-1D92-4032-89F8-DEACA67A567D}">
      <dgm:prSet/>
      <dgm:spPr/>
      <dgm:t>
        <a:bodyPr/>
        <a:lstStyle/>
        <a:p>
          <a:endParaRPr lang="nl-NL"/>
        </a:p>
      </dgm:t>
    </dgm:pt>
    <dgm:pt modelId="{A2C35728-D451-400B-A489-76F9B1069BF0}" type="sibTrans" cxnId="{FBD2561F-1D92-4032-89F8-DEACA67A567D}">
      <dgm:prSet/>
      <dgm:spPr/>
      <dgm:t>
        <a:bodyPr/>
        <a:lstStyle/>
        <a:p>
          <a:endParaRPr lang="nl-NL"/>
        </a:p>
      </dgm:t>
    </dgm:pt>
    <dgm:pt modelId="{A4339481-A7F4-485A-85C2-F9829A162910}">
      <dgm:prSet/>
      <dgm:spPr/>
      <dgm:t>
        <a:bodyPr/>
        <a:lstStyle/>
        <a:p>
          <a:r>
            <a:rPr lang="nl-BE" dirty="0" smtClean="0">
              <a:solidFill>
                <a:srgbClr val="052720"/>
              </a:solidFill>
            </a:rPr>
            <a:t>Door invloed van SES-score toch een verschillend studieadvies </a:t>
          </a:r>
          <a:endParaRPr lang="nl-BE" dirty="0">
            <a:solidFill>
              <a:srgbClr val="052720"/>
            </a:solidFill>
          </a:endParaRPr>
        </a:p>
      </dgm:t>
    </dgm:pt>
    <dgm:pt modelId="{CB398DDF-EF22-420F-98B1-CBD9911A5BD9}" type="parTrans" cxnId="{57229803-4500-4A77-8A59-C692C9F13196}">
      <dgm:prSet/>
      <dgm:spPr/>
      <dgm:t>
        <a:bodyPr/>
        <a:lstStyle/>
        <a:p>
          <a:endParaRPr lang="nl-NL"/>
        </a:p>
      </dgm:t>
    </dgm:pt>
    <dgm:pt modelId="{EE81C6D2-C593-40BA-8C3C-DA21350C3259}" type="sibTrans" cxnId="{57229803-4500-4A77-8A59-C692C9F13196}">
      <dgm:prSet/>
      <dgm:spPr/>
      <dgm:t>
        <a:bodyPr/>
        <a:lstStyle/>
        <a:p>
          <a:endParaRPr lang="nl-NL"/>
        </a:p>
      </dgm:t>
    </dgm:pt>
    <dgm:pt modelId="{F9DDED58-B520-405C-8024-33CF5B95405A}" type="pres">
      <dgm:prSet presAssocID="{78EC55CA-83B0-4777-B8D8-DB6371E2D237}" presName="linear" presStyleCnt="0">
        <dgm:presLayoutVars>
          <dgm:dir/>
          <dgm:animLvl val="lvl"/>
          <dgm:resizeHandles val="exact"/>
        </dgm:presLayoutVars>
      </dgm:prSet>
      <dgm:spPr/>
      <dgm:t>
        <a:bodyPr/>
        <a:lstStyle/>
        <a:p>
          <a:endParaRPr lang="nl-NL"/>
        </a:p>
      </dgm:t>
    </dgm:pt>
    <dgm:pt modelId="{1ACC7742-AEEF-4DB8-BE8D-C401E511F05A}" type="pres">
      <dgm:prSet presAssocID="{E0CB7175-0CB1-4358-ACCC-2AC56B06937B}" presName="parentLin" presStyleCnt="0"/>
      <dgm:spPr/>
      <dgm:t>
        <a:bodyPr/>
        <a:lstStyle/>
        <a:p>
          <a:endParaRPr lang="nl-NL"/>
        </a:p>
      </dgm:t>
    </dgm:pt>
    <dgm:pt modelId="{3583A41C-9647-4A30-B46D-826F7DA281EF}" type="pres">
      <dgm:prSet presAssocID="{E0CB7175-0CB1-4358-ACCC-2AC56B06937B}" presName="parentLeftMargin" presStyleLbl="node1" presStyleIdx="0" presStyleCnt="2"/>
      <dgm:spPr/>
      <dgm:t>
        <a:bodyPr/>
        <a:lstStyle/>
        <a:p>
          <a:endParaRPr lang="nl-NL"/>
        </a:p>
      </dgm:t>
    </dgm:pt>
    <dgm:pt modelId="{73868FB1-6427-4E83-A93E-402C10D50C24}" type="pres">
      <dgm:prSet presAssocID="{E0CB7175-0CB1-4358-ACCC-2AC56B06937B}" presName="parentText" presStyleLbl="node1" presStyleIdx="0" presStyleCnt="2">
        <dgm:presLayoutVars>
          <dgm:chMax val="0"/>
          <dgm:bulletEnabled val="1"/>
        </dgm:presLayoutVars>
      </dgm:prSet>
      <dgm:spPr/>
      <dgm:t>
        <a:bodyPr/>
        <a:lstStyle/>
        <a:p>
          <a:endParaRPr lang="nl-NL"/>
        </a:p>
      </dgm:t>
    </dgm:pt>
    <dgm:pt modelId="{D19DEF6D-5CE4-43D1-86C5-03A33F9382D9}" type="pres">
      <dgm:prSet presAssocID="{E0CB7175-0CB1-4358-ACCC-2AC56B06937B}" presName="negativeSpace" presStyleCnt="0"/>
      <dgm:spPr/>
      <dgm:t>
        <a:bodyPr/>
        <a:lstStyle/>
        <a:p>
          <a:endParaRPr lang="nl-NL"/>
        </a:p>
      </dgm:t>
    </dgm:pt>
    <dgm:pt modelId="{28D1A242-436F-4536-AD20-6D2B68BB8745}" type="pres">
      <dgm:prSet presAssocID="{E0CB7175-0CB1-4358-ACCC-2AC56B06937B}" presName="childText" presStyleLbl="conFgAcc1" presStyleIdx="0" presStyleCnt="2">
        <dgm:presLayoutVars>
          <dgm:bulletEnabled val="1"/>
        </dgm:presLayoutVars>
      </dgm:prSet>
      <dgm:spPr/>
      <dgm:t>
        <a:bodyPr/>
        <a:lstStyle/>
        <a:p>
          <a:endParaRPr lang="nl-NL"/>
        </a:p>
      </dgm:t>
    </dgm:pt>
    <dgm:pt modelId="{8F98E0EF-0B33-4B32-B2E0-D6F7F65DC98E}" type="pres">
      <dgm:prSet presAssocID="{848E28A0-1D1F-410F-BC1B-2A3F1A55D53F}" presName="spaceBetweenRectangles" presStyleCnt="0"/>
      <dgm:spPr/>
      <dgm:t>
        <a:bodyPr/>
        <a:lstStyle/>
        <a:p>
          <a:endParaRPr lang="nl-NL"/>
        </a:p>
      </dgm:t>
    </dgm:pt>
    <dgm:pt modelId="{2AD4DA7A-5781-4EA1-896C-C8CB7F81C1C0}" type="pres">
      <dgm:prSet presAssocID="{E1A103F1-92F9-4FD2-83AD-F850D8456509}" presName="parentLin" presStyleCnt="0"/>
      <dgm:spPr/>
      <dgm:t>
        <a:bodyPr/>
        <a:lstStyle/>
        <a:p>
          <a:endParaRPr lang="nl-NL"/>
        </a:p>
      </dgm:t>
    </dgm:pt>
    <dgm:pt modelId="{91681880-BF0C-4006-ACC7-80B727EBD83A}" type="pres">
      <dgm:prSet presAssocID="{E1A103F1-92F9-4FD2-83AD-F850D8456509}" presName="parentLeftMargin" presStyleLbl="node1" presStyleIdx="0" presStyleCnt="2"/>
      <dgm:spPr/>
      <dgm:t>
        <a:bodyPr/>
        <a:lstStyle/>
        <a:p>
          <a:endParaRPr lang="nl-NL"/>
        </a:p>
      </dgm:t>
    </dgm:pt>
    <dgm:pt modelId="{1A99D8C4-4D5A-44E6-806A-F49824E9A124}" type="pres">
      <dgm:prSet presAssocID="{E1A103F1-92F9-4FD2-83AD-F850D8456509}" presName="parentText" presStyleLbl="node1" presStyleIdx="1" presStyleCnt="2">
        <dgm:presLayoutVars>
          <dgm:chMax val="0"/>
          <dgm:bulletEnabled val="1"/>
        </dgm:presLayoutVars>
      </dgm:prSet>
      <dgm:spPr/>
      <dgm:t>
        <a:bodyPr/>
        <a:lstStyle/>
        <a:p>
          <a:endParaRPr lang="nl-NL"/>
        </a:p>
      </dgm:t>
    </dgm:pt>
    <dgm:pt modelId="{6926A0DD-D4AA-406F-88E3-5862DBECC409}" type="pres">
      <dgm:prSet presAssocID="{E1A103F1-92F9-4FD2-83AD-F850D8456509}" presName="negativeSpace" presStyleCnt="0"/>
      <dgm:spPr/>
      <dgm:t>
        <a:bodyPr/>
        <a:lstStyle/>
        <a:p>
          <a:endParaRPr lang="nl-NL"/>
        </a:p>
      </dgm:t>
    </dgm:pt>
    <dgm:pt modelId="{9409BCE9-F5E6-4090-B618-630EFA87EFFD}" type="pres">
      <dgm:prSet presAssocID="{E1A103F1-92F9-4FD2-83AD-F850D8456509}" presName="childText" presStyleLbl="conFgAcc1" presStyleIdx="1" presStyleCnt="2">
        <dgm:presLayoutVars>
          <dgm:bulletEnabled val="1"/>
        </dgm:presLayoutVars>
      </dgm:prSet>
      <dgm:spPr/>
      <dgm:t>
        <a:bodyPr/>
        <a:lstStyle/>
        <a:p>
          <a:endParaRPr lang="nl-NL"/>
        </a:p>
      </dgm:t>
    </dgm:pt>
  </dgm:ptLst>
  <dgm:cxnLst>
    <dgm:cxn modelId="{A00BD9CA-5276-4609-8B60-145AD8D5DDD8}" type="presOf" srcId="{E0CB7175-0CB1-4358-ACCC-2AC56B06937B}" destId="{3583A41C-9647-4A30-B46D-826F7DA281EF}" srcOrd="0" destOrd="0" presId="urn:microsoft.com/office/officeart/2005/8/layout/list1"/>
    <dgm:cxn modelId="{BAAB69D3-5E91-4A30-B55A-3EDBD51B6750}" srcId="{E1A103F1-92F9-4FD2-83AD-F850D8456509}" destId="{CABD4A07-F5D8-41C0-BC6B-BDAD92BCAA72}" srcOrd="0" destOrd="0" parTransId="{FDC16F6A-A6FF-4AA3-9C91-4F802C99E3A8}" sibTransId="{06407B50-0C8F-43A4-BB1A-11E6DFFF519B}"/>
    <dgm:cxn modelId="{8E2CDEC7-F876-444E-885B-6DE53EE3B88A}" srcId="{78EC55CA-83B0-4777-B8D8-DB6371E2D237}" destId="{E1A103F1-92F9-4FD2-83AD-F850D8456509}" srcOrd="1" destOrd="0" parTransId="{D1B1C7F1-2EF4-49B6-845D-ED4375CD86E0}" sibTransId="{BC577892-80F0-43FD-B0EA-D1EC0EE4CE50}"/>
    <dgm:cxn modelId="{59766C45-2445-4F2E-AA00-4914CD9DFC3F}" srcId="{E0CB7175-0CB1-4358-ACCC-2AC56B06937B}" destId="{3688784E-932A-4677-A1B8-B8BEFF5963E2}" srcOrd="0" destOrd="0" parTransId="{49554C22-F7BD-4B41-BC4F-53C8057EB55A}" sibTransId="{A2B70A60-6728-4582-8336-4DCD66B3202C}"/>
    <dgm:cxn modelId="{4E3B3CD9-7306-414D-B22F-FF8F434CA8FE}" type="presOf" srcId="{1B759962-B32D-44B7-B1AF-79D8867A3501}" destId="{9409BCE9-F5E6-4090-B618-630EFA87EFFD}" srcOrd="0" destOrd="1" presId="urn:microsoft.com/office/officeart/2005/8/layout/list1"/>
    <dgm:cxn modelId="{DD5DDE21-7AAD-4161-BC35-F84C8F068002}" type="presOf" srcId="{78EC55CA-83B0-4777-B8D8-DB6371E2D237}" destId="{F9DDED58-B520-405C-8024-33CF5B95405A}" srcOrd="0" destOrd="0" presId="urn:microsoft.com/office/officeart/2005/8/layout/list1"/>
    <dgm:cxn modelId="{D2FDBF87-90A6-4763-ADBA-1754B88535F7}" type="presOf" srcId="{E0CB7175-0CB1-4358-ACCC-2AC56B06937B}" destId="{73868FB1-6427-4E83-A93E-402C10D50C24}" srcOrd="1" destOrd="0" presId="urn:microsoft.com/office/officeart/2005/8/layout/list1"/>
    <dgm:cxn modelId="{FBD2561F-1D92-4032-89F8-DEACA67A567D}" srcId="{E1A103F1-92F9-4FD2-83AD-F850D8456509}" destId="{1B759962-B32D-44B7-B1AF-79D8867A3501}" srcOrd="1" destOrd="0" parTransId="{56C35F16-FE36-40ED-BEEA-0D1BD2F5B98C}" sibTransId="{A2C35728-D451-400B-A489-76F9B1069BF0}"/>
    <dgm:cxn modelId="{F2CD4AE9-8F12-4A21-9668-4018FECA8DF4}" type="presOf" srcId="{E1A103F1-92F9-4FD2-83AD-F850D8456509}" destId="{91681880-BF0C-4006-ACC7-80B727EBD83A}" srcOrd="0" destOrd="0" presId="urn:microsoft.com/office/officeart/2005/8/layout/list1"/>
    <dgm:cxn modelId="{57229803-4500-4A77-8A59-C692C9F13196}" srcId="{E1A103F1-92F9-4FD2-83AD-F850D8456509}" destId="{A4339481-A7F4-485A-85C2-F9829A162910}" srcOrd="2" destOrd="0" parTransId="{CB398DDF-EF22-420F-98B1-CBD9911A5BD9}" sibTransId="{EE81C6D2-C593-40BA-8C3C-DA21350C3259}"/>
    <dgm:cxn modelId="{B45E412E-0747-4DEF-ACC9-A0042E0C0DDE}" type="presOf" srcId="{A4339481-A7F4-485A-85C2-F9829A162910}" destId="{9409BCE9-F5E6-4090-B618-630EFA87EFFD}" srcOrd="0" destOrd="2" presId="urn:microsoft.com/office/officeart/2005/8/layout/list1"/>
    <dgm:cxn modelId="{1B918146-7DE6-4AC4-9786-88B79BE3CE25}" type="presOf" srcId="{3688784E-932A-4677-A1B8-B8BEFF5963E2}" destId="{28D1A242-436F-4536-AD20-6D2B68BB8745}" srcOrd="0" destOrd="0" presId="urn:microsoft.com/office/officeart/2005/8/layout/list1"/>
    <dgm:cxn modelId="{91260E1B-8BA4-4C34-9BDD-2EC9212C27D9}" type="presOf" srcId="{E1A103F1-92F9-4FD2-83AD-F850D8456509}" destId="{1A99D8C4-4D5A-44E6-806A-F49824E9A124}" srcOrd="1" destOrd="0" presId="urn:microsoft.com/office/officeart/2005/8/layout/list1"/>
    <dgm:cxn modelId="{837DD09E-0E49-4AB4-8AB8-F9A271BBFCBE}" type="presOf" srcId="{CABD4A07-F5D8-41C0-BC6B-BDAD92BCAA72}" destId="{9409BCE9-F5E6-4090-B618-630EFA87EFFD}" srcOrd="0" destOrd="0" presId="urn:microsoft.com/office/officeart/2005/8/layout/list1"/>
    <dgm:cxn modelId="{AF46B3B2-3EB2-48E9-8F95-DAD8716359CE}" srcId="{78EC55CA-83B0-4777-B8D8-DB6371E2D237}" destId="{E0CB7175-0CB1-4358-ACCC-2AC56B06937B}" srcOrd="0" destOrd="0" parTransId="{BA57ED5C-4CE5-4EB8-AFAE-E88D2E377CCE}" sibTransId="{848E28A0-1D1F-410F-BC1B-2A3F1A55D53F}"/>
    <dgm:cxn modelId="{AE8B8471-E28F-4A30-BC2B-2FF3EED01DD4}" type="presParOf" srcId="{F9DDED58-B520-405C-8024-33CF5B95405A}" destId="{1ACC7742-AEEF-4DB8-BE8D-C401E511F05A}" srcOrd="0" destOrd="0" presId="urn:microsoft.com/office/officeart/2005/8/layout/list1"/>
    <dgm:cxn modelId="{921842F8-803E-416C-BEBB-DA8ADDB0B5AC}" type="presParOf" srcId="{1ACC7742-AEEF-4DB8-BE8D-C401E511F05A}" destId="{3583A41C-9647-4A30-B46D-826F7DA281EF}" srcOrd="0" destOrd="0" presId="urn:microsoft.com/office/officeart/2005/8/layout/list1"/>
    <dgm:cxn modelId="{98E6A1C2-A773-43EE-9E28-EBB74BE593CA}" type="presParOf" srcId="{1ACC7742-AEEF-4DB8-BE8D-C401E511F05A}" destId="{73868FB1-6427-4E83-A93E-402C10D50C24}" srcOrd="1" destOrd="0" presId="urn:microsoft.com/office/officeart/2005/8/layout/list1"/>
    <dgm:cxn modelId="{F0A1EBE6-0B2B-4ABA-A198-54A711748BF3}" type="presParOf" srcId="{F9DDED58-B520-405C-8024-33CF5B95405A}" destId="{D19DEF6D-5CE4-43D1-86C5-03A33F9382D9}" srcOrd="1" destOrd="0" presId="urn:microsoft.com/office/officeart/2005/8/layout/list1"/>
    <dgm:cxn modelId="{82FE83E1-91E1-4A35-BC4B-B4C208127D7F}" type="presParOf" srcId="{F9DDED58-B520-405C-8024-33CF5B95405A}" destId="{28D1A242-436F-4536-AD20-6D2B68BB8745}" srcOrd="2" destOrd="0" presId="urn:microsoft.com/office/officeart/2005/8/layout/list1"/>
    <dgm:cxn modelId="{08F0D2F4-E697-4906-B962-E53215A21803}" type="presParOf" srcId="{F9DDED58-B520-405C-8024-33CF5B95405A}" destId="{8F98E0EF-0B33-4B32-B2E0-D6F7F65DC98E}" srcOrd="3" destOrd="0" presId="urn:microsoft.com/office/officeart/2005/8/layout/list1"/>
    <dgm:cxn modelId="{07754D23-5FE9-4F4D-AEAB-815B31C15D28}" type="presParOf" srcId="{F9DDED58-B520-405C-8024-33CF5B95405A}" destId="{2AD4DA7A-5781-4EA1-896C-C8CB7F81C1C0}" srcOrd="4" destOrd="0" presId="urn:microsoft.com/office/officeart/2005/8/layout/list1"/>
    <dgm:cxn modelId="{FC5A7DE9-75C5-4262-8F0F-C986DD9931FE}" type="presParOf" srcId="{2AD4DA7A-5781-4EA1-896C-C8CB7F81C1C0}" destId="{91681880-BF0C-4006-ACC7-80B727EBD83A}" srcOrd="0" destOrd="0" presId="urn:microsoft.com/office/officeart/2005/8/layout/list1"/>
    <dgm:cxn modelId="{30EBC1E1-C738-4CA1-84FC-09375FFACAF0}" type="presParOf" srcId="{2AD4DA7A-5781-4EA1-896C-C8CB7F81C1C0}" destId="{1A99D8C4-4D5A-44E6-806A-F49824E9A124}" srcOrd="1" destOrd="0" presId="urn:microsoft.com/office/officeart/2005/8/layout/list1"/>
    <dgm:cxn modelId="{3333EED7-3170-44B9-A900-F4DF196B8368}" type="presParOf" srcId="{F9DDED58-B520-405C-8024-33CF5B95405A}" destId="{6926A0DD-D4AA-406F-88E3-5862DBECC409}" srcOrd="5" destOrd="0" presId="urn:microsoft.com/office/officeart/2005/8/layout/list1"/>
    <dgm:cxn modelId="{33AEFA3F-A5DE-4D23-A6B9-A0B0733E2C46}" type="presParOf" srcId="{F9DDED58-B520-405C-8024-33CF5B95405A}" destId="{9409BCE9-F5E6-4090-B618-630EFA87EFF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78EC55CA-83B0-4777-B8D8-DB6371E2D237}" type="doc">
      <dgm:prSet loTypeId="urn:microsoft.com/office/officeart/2005/8/layout/list1" loCatId="list" qsTypeId="urn:microsoft.com/office/officeart/2005/8/quickstyle/simple1" qsCatId="simple" csTypeId="urn:microsoft.com/office/officeart/2005/8/colors/accent0_2" csCatId="mainScheme" phldr="1"/>
      <dgm:spPr/>
      <dgm:t>
        <a:bodyPr/>
        <a:lstStyle/>
        <a:p>
          <a:endParaRPr lang="nl-NL"/>
        </a:p>
      </dgm:t>
    </dgm:pt>
    <dgm:pt modelId="{E0CB7175-0CB1-4358-ACCC-2AC56B06937B}">
      <dgm:prSet/>
      <dgm:spPr/>
      <dgm:t>
        <a:bodyPr/>
        <a:lstStyle/>
        <a:p>
          <a:r>
            <a:rPr lang="nl-BE" dirty="0">
              <a:solidFill>
                <a:schemeClr val="tx1"/>
              </a:solidFill>
            </a:rPr>
            <a:t>SES </a:t>
          </a:r>
        </a:p>
      </dgm:t>
    </dgm:pt>
    <dgm:pt modelId="{BA57ED5C-4CE5-4EB8-AFAE-E88D2E377CCE}" type="parTrans" cxnId="{AF46B3B2-3EB2-48E9-8F95-DAD8716359CE}">
      <dgm:prSet/>
      <dgm:spPr/>
      <dgm:t>
        <a:bodyPr/>
        <a:lstStyle/>
        <a:p>
          <a:endParaRPr lang="nl-NL"/>
        </a:p>
      </dgm:t>
    </dgm:pt>
    <dgm:pt modelId="{848E28A0-1D1F-410F-BC1B-2A3F1A55D53F}" type="sibTrans" cxnId="{AF46B3B2-3EB2-48E9-8F95-DAD8716359CE}">
      <dgm:prSet/>
      <dgm:spPr/>
      <dgm:t>
        <a:bodyPr/>
        <a:lstStyle/>
        <a:p>
          <a:endParaRPr lang="nl-NL"/>
        </a:p>
      </dgm:t>
    </dgm:pt>
    <dgm:pt modelId="{3688784E-932A-4677-A1B8-B8BEFF5963E2}">
      <dgm:prSet/>
      <dgm:spPr/>
      <dgm:t>
        <a:bodyPr/>
        <a:lstStyle/>
        <a:p>
          <a:r>
            <a:rPr lang="nl-BE" dirty="0">
              <a:solidFill>
                <a:schemeClr val="tx1"/>
              </a:solidFill>
            </a:rPr>
            <a:t>Hoe </a:t>
          </a:r>
          <a:r>
            <a:rPr lang="nl-BE" i="1" dirty="0">
              <a:solidFill>
                <a:schemeClr val="tx1"/>
              </a:solidFill>
            </a:rPr>
            <a:t>hoger </a:t>
          </a:r>
          <a:r>
            <a:rPr lang="nl-BE" dirty="0">
              <a:solidFill>
                <a:schemeClr val="tx1"/>
              </a:solidFill>
            </a:rPr>
            <a:t>de score op de SES-schaal, hoe </a:t>
          </a:r>
          <a:r>
            <a:rPr lang="nl-BE" i="1" dirty="0">
              <a:solidFill>
                <a:schemeClr val="tx1"/>
              </a:solidFill>
            </a:rPr>
            <a:t>hoger</a:t>
          </a:r>
          <a:r>
            <a:rPr lang="nl-BE" dirty="0">
              <a:solidFill>
                <a:schemeClr val="tx1"/>
              </a:solidFill>
            </a:rPr>
            <a:t> de kans op een </a:t>
          </a:r>
          <a:r>
            <a:rPr lang="nl-BE" dirty="0" smtClean="0">
              <a:solidFill>
                <a:schemeClr val="tx1"/>
              </a:solidFill>
            </a:rPr>
            <a:t>academisch studieadvies</a:t>
          </a:r>
          <a:endParaRPr lang="nl-BE" dirty="0">
            <a:solidFill>
              <a:schemeClr val="tx1"/>
            </a:solidFill>
          </a:endParaRPr>
        </a:p>
      </dgm:t>
    </dgm:pt>
    <dgm:pt modelId="{49554C22-F7BD-4B41-BC4F-53C8057EB55A}" type="parTrans" cxnId="{59766C45-2445-4F2E-AA00-4914CD9DFC3F}">
      <dgm:prSet/>
      <dgm:spPr/>
      <dgm:t>
        <a:bodyPr/>
        <a:lstStyle/>
        <a:p>
          <a:endParaRPr lang="nl-NL"/>
        </a:p>
      </dgm:t>
    </dgm:pt>
    <dgm:pt modelId="{A2B70A60-6728-4582-8336-4DCD66B3202C}" type="sibTrans" cxnId="{59766C45-2445-4F2E-AA00-4914CD9DFC3F}">
      <dgm:prSet/>
      <dgm:spPr/>
      <dgm:t>
        <a:bodyPr/>
        <a:lstStyle/>
        <a:p>
          <a:endParaRPr lang="nl-NL"/>
        </a:p>
      </dgm:t>
    </dgm:pt>
    <dgm:pt modelId="{CABD4A07-F5D8-41C0-BC6B-BDAD92BCAA72}">
      <dgm:prSet/>
      <dgm:spPr/>
      <dgm:t>
        <a:bodyPr/>
        <a:lstStyle/>
        <a:p>
          <a:r>
            <a:rPr lang="nl-BE" dirty="0" smtClean="0">
              <a:solidFill>
                <a:schemeClr val="tx1"/>
              </a:solidFill>
            </a:rPr>
            <a:t>Ondanks zelfde inschatting van cognitieve vaardigheden, </a:t>
          </a:r>
          <a:r>
            <a:rPr lang="nl-BE" strike="noStrike" dirty="0" smtClean="0">
              <a:solidFill>
                <a:schemeClr val="tx1"/>
              </a:solidFill>
            </a:rPr>
            <a:t>toch een </a:t>
          </a:r>
          <a:r>
            <a:rPr lang="nl-BE" dirty="0" smtClean="0">
              <a:solidFill>
                <a:schemeClr val="tx1"/>
              </a:solidFill>
            </a:rPr>
            <a:t>verschillend studieadvies door SES-score</a:t>
          </a:r>
          <a:endParaRPr lang="nl-BE" dirty="0">
            <a:solidFill>
              <a:schemeClr val="tx1"/>
            </a:solidFill>
          </a:endParaRPr>
        </a:p>
      </dgm:t>
    </dgm:pt>
    <dgm:pt modelId="{FDC16F6A-A6FF-4AA3-9C91-4F802C99E3A8}" type="parTrans" cxnId="{BAAB69D3-5E91-4A30-B55A-3EDBD51B6750}">
      <dgm:prSet/>
      <dgm:spPr/>
      <dgm:t>
        <a:bodyPr/>
        <a:lstStyle/>
        <a:p>
          <a:endParaRPr lang="nl-NL"/>
        </a:p>
      </dgm:t>
    </dgm:pt>
    <dgm:pt modelId="{06407B50-0C8F-43A4-BB1A-11E6DFFF519B}" type="sibTrans" cxnId="{BAAB69D3-5E91-4A30-B55A-3EDBD51B6750}">
      <dgm:prSet/>
      <dgm:spPr/>
      <dgm:t>
        <a:bodyPr/>
        <a:lstStyle/>
        <a:p>
          <a:endParaRPr lang="nl-NL"/>
        </a:p>
      </dgm:t>
    </dgm:pt>
    <dgm:pt modelId="{E1A103F1-92F9-4FD2-83AD-F850D8456509}">
      <dgm:prSet/>
      <dgm:spPr/>
      <dgm:t>
        <a:bodyPr/>
        <a:lstStyle/>
        <a:p>
          <a:r>
            <a:rPr lang="nl-BE" dirty="0">
              <a:solidFill>
                <a:schemeClr val="tx1"/>
              </a:solidFill>
            </a:rPr>
            <a:t>SES </a:t>
          </a:r>
        </a:p>
      </dgm:t>
    </dgm:pt>
    <dgm:pt modelId="{D1B1C7F1-2EF4-49B6-845D-ED4375CD86E0}" type="parTrans" cxnId="{8E2CDEC7-F876-444E-885B-6DE53EE3B88A}">
      <dgm:prSet/>
      <dgm:spPr/>
      <dgm:t>
        <a:bodyPr/>
        <a:lstStyle/>
        <a:p>
          <a:endParaRPr lang="nl-NL"/>
        </a:p>
      </dgm:t>
    </dgm:pt>
    <dgm:pt modelId="{BC577892-80F0-43FD-B0EA-D1EC0EE4CE50}" type="sibTrans" cxnId="{8E2CDEC7-F876-444E-885B-6DE53EE3B88A}">
      <dgm:prSet/>
      <dgm:spPr/>
      <dgm:t>
        <a:bodyPr/>
        <a:lstStyle/>
        <a:p>
          <a:endParaRPr lang="nl-NL"/>
        </a:p>
      </dgm:t>
    </dgm:pt>
    <dgm:pt modelId="{3A1DF902-E18E-49A9-9EC8-B2124FBF9228}">
      <dgm:prSet/>
      <dgm:spPr/>
      <dgm:t>
        <a:bodyPr/>
        <a:lstStyle/>
        <a:p>
          <a:r>
            <a:rPr lang="nl-BE" dirty="0">
              <a:solidFill>
                <a:schemeClr val="tx1"/>
              </a:solidFill>
            </a:rPr>
            <a:t>SES </a:t>
          </a:r>
        </a:p>
      </dgm:t>
    </dgm:pt>
    <dgm:pt modelId="{DCD948D3-8641-4B7B-BD9A-52D1F6CDDE34}" type="parTrans" cxnId="{ADEB2E7C-6A0A-4E0E-9D32-CB5EA29B41B5}">
      <dgm:prSet/>
      <dgm:spPr/>
      <dgm:t>
        <a:bodyPr/>
        <a:lstStyle/>
        <a:p>
          <a:endParaRPr lang="nl-NL"/>
        </a:p>
      </dgm:t>
    </dgm:pt>
    <dgm:pt modelId="{1EA5E9BC-775A-44F0-84D3-77B5FB313AFC}" type="sibTrans" cxnId="{ADEB2E7C-6A0A-4E0E-9D32-CB5EA29B41B5}">
      <dgm:prSet/>
      <dgm:spPr/>
      <dgm:t>
        <a:bodyPr/>
        <a:lstStyle/>
        <a:p>
          <a:endParaRPr lang="nl-NL"/>
        </a:p>
      </dgm:t>
    </dgm:pt>
    <dgm:pt modelId="{1535F3F7-727F-42DE-96FF-DC5C24A9A138}">
      <dgm:prSet/>
      <dgm:spPr/>
      <dgm:t>
        <a:bodyPr/>
        <a:lstStyle/>
        <a:p>
          <a:r>
            <a:rPr lang="nl-BE" strike="noStrike" dirty="0" smtClean="0">
              <a:solidFill>
                <a:schemeClr val="tx1"/>
              </a:solidFill>
            </a:rPr>
            <a:t>SES hangt samen met de inschatting van technische vaardigheden, taalvaardigheden en studiehouding</a:t>
          </a:r>
          <a:endParaRPr lang="nl-BE" strike="noStrike" dirty="0">
            <a:solidFill>
              <a:schemeClr val="tx1"/>
            </a:solidFill>
          </a:endParaRPr>
        </a:p>
      </dgm:t>
    </dgm:pt>
    <dgm:pt modelId="{E0277981-E6EF-4273-8C8F-E07C42F59104}" type="parTrans" cxnId="{3076DCBF-C8F5-48D8-8E1B-8B283095B7CE}">
      <dgm:prSet/>
      <dgm:spPr/>
      <dgm:t>
        <a:bodyPr/>
        <a:lstStyle/>
        <a:p>
          <a:endParaRPr lang="nl-NL"/>
        </a:p>
      </dgm:t>
    </dgm:pt>
    <dgm:pt modelId="{A9329DC5-DD2D-4A8C-8E7C-E104E8CF49BB}" type="sibTrans" cxnId="{3076DCBF-C8F5-48D8-8E1B-8B283095B7CE}">
      <dgm:prSet/>
      <dgm:spPr/>
      <dgm:t>
        <a:bodyPr/>
        <a:lstStyle/>
        <a:p>
          <a:endParaRPr lang="nl-NL"/>
        </a:p>
      </dgm:t>
    </dgm:pt>
    <dgm:pt modelId="{F9DDED58-B520-405C-8024-33CF5B95405A}" type="pres">
      <dgm:prSet presAssocID="{78EC55CA-83B0-4777-B8D8-DB6371E2D237}" presName="linear" presStyleCnt="0">
        <dgm:presLayoutVars>
          <dgm:dir/>
          <dgm:animLvl val="lvl"/>
          <dgm:resizeHandles val="exact"/>
        </dgm:presLayoutVars>
      </dgm:prSet>
      <dgm:spPr/>
      <dgm:t>
        <a:bodyPr/>
        <a:lstStyle/>
        <a:p>
          <a:endParaRPr lang="nl-NL"/>
        </a:p>
      </dgm:t>
    </dgm:pt>
    <dgm:pt modelId="{1ACC7742-AEEF-4DB8-BE8D-C401E511F05A}" type="pres">
      <dgm:prSet presAssocID="{E0CB7175-0CB1-4358-ACCC-2AC56B06937B}" presName="parentLin" presStyleCnt="0"/>
      <dgm:spPr/>
      <dgm:t>
        <a:bodyPr/>
        <a:lstStyle/>
        <a:p>
          <a:endParaRPr lang="nl-NL"/>
        </a:p>
      </dgm:t>
    </dgm:pt>
    <dgm:pt modelId="{3583A41C-9647-4A30-B46D-826F7DA281EF}" type="pres">
      <dgm:prSet presAssocID="{E0CB7175-0CB1-4358-ACCC-2AC56B06937B}" presName="parentLeftMargin" presStyleLbl="node1" presStyleIdx="0" presStyleCnt="3"/>
      <dgm:spPr/>
      <dgm:t>
        <a:bodyPr/>
        <a:lstStyle/>
        <a:p>
          <a:endParaRPr lang="nl-NL"/>
        </a:p>
      </dgm:t>
    </dgm:pt>
    <dgm:pt modelId="{73868FB1-6427-4E83-A93E-402C10D50C24}" type="pres">
      <dgm:prSet presAssocID="{E0CB7175-0CB1-4358-ACCC-2AC56B06937B}" presName="parentText" presStyleLbl="node1" presStyleIdx="0" presStyleCnt="3">
        <dgm:presLayoutVars>
          <dgm:chMax val="0"/>
          <dgm:bulletEnabled val="1"/>
        </dgm:presLayoutVars>
      </dgm:prSet>
      <dgm:spPr/>
      <dgm:t>
        <a:bodyPr/>
        <a:lstStyle/>
        <a:p>
          <a:endParaRPr lang="nl-NL"/>
        </a:p>
      </dgm:t>
    </dgm:pt>
    <dgm:pt modelId="{D19DEF6D-5CE4-43D1-86C5-03A33F9382D9}" type="pres">
      <dgm:prSet presAssocID="{E0CB7175-0CB1-4358-ACCC-2AC56B06937B}" presName="negativeSpace" presStyleCnt="0"/>
      <dgm:spPr/>
      <dgm:t>
        <a:bodyPr/>
        <a:lstStyle/>
        <a:p>
          <a:endParaRPr lang="nl-NL"/>
        </a:p>
      </dgm:t>
    </dgm:pt>
    <dgm:pt modelId="{28D1A242-436F-4536-AD20-6D2B68BB8745}" type="pres">
      <dgm:prSet presAssocID="{E0CB7175-0CB1-4358-ACCC-2AC56B06937B}" presName="childText" presStyleLbl="conFgAcc1" presStyleIdx="0" presStyleCnt="3">
        <dgm:presLayoutVars>
          <dgm:bulletEnabled val="1"/>
        </dgm:presLayoutVars>
      </dgm:prSet>
      <dgm:spPr/>
      <dgm:t>
        <a:bodyPr/>
        <a:lstStyle/>
        <a:p>
          <a:endParaRPr lang="nl-NL"/>
        </a:p>
      </dgm:t>
    </dgm:pt>
    <dgm:pt modelId="{8F98E0EF-0B33-4B32-B2E0-D6F7F65DC98E}" type="pres">
      <dgm:prSet presAssocID="{848E28A0-1D1F-410F-BC1B-2A3F1A55D53F}" presName="spaceBetweenRectangles" presStyleCnt="0"/>
      <dgm:spPr/>
      <dgm:t>
        <a:bodyPr/>
        <a:lstStyle/>
        <a:p>
          <a:endParaRPr lang="nl-NL"/>
        </a:p>
      </dgm:t>
    </dgm:pt>
    <dgm:pt modelId="{2AD4DA7A-5781-4EA1-896C-C8CB7F81C1C0}" type="pres">
      <dgm:prSet presAssocID="{E1A103F1-92F9-4FD2-83AD-F850D8456509}" presName="parentLin" presStyleCnt="0"/>
      <dgm:spPr/>
      <dgm:t>
        <a:bodyPr/>
        <a:lstStyle/>
        <a:p>
          <a:endParaRPr lang="nl-NL"/>
        </a:p>
      </dgm:t>
    </dgm:pt>
    <dgm:pt modelId="{91681880-BF0C-4006-ACC7-80B727EBD83A}" type="pres">
      <dgm:prSet presAssocID="{E1A103F1-92F9-4FD2-83AD-F850D8456509}" presName="parentLeftMargin" presStyleLbl="node1" presStyleIdx="0" presStyleCnt="3"/>
      <dgm:spPr/>
      <dgm:t>
        <a:bodyPr/>
        <a:lstStyle/>
        <a:p>
          <a:endParaRPr lang="nl-NL"/>
        </a:p>
      </dgm:t>
    </dgm:pt>
    <dgm:pt modelId="{1A99D8C4-4D5A-44E6-806A-F49824E9A124}" type="pres">
      <dgm:prSet presAssocID="{E1A103F1-92F9-4FD2-83AD-F850D8456509}" presName="parentText" presStyleLbl="node1" presStyleIdx="1" presStyleCnt="3">
        <dgm:presLayoutVars>
          <dgm:chMax val="0"/>
          <dgm:bulletEnabled val="1"/>
        </dgm:presLayoutVars>
      </dgm:prSet>
      <dgm:spPr/>
      <dgm:t>
        <a:bodyPr/>
        <a:lstStyle/>
        <a:p>
          <a:endParaRPr lang="nl-NL"/>
        </a:p>
      </dgm:t>
    </dgm:pt>
    <dgm:pt modelId="{6926A0DD-D4AA-406F-88E3-5862DBECC409}" type="pres">
      <dgm:prSet presAssocID="{E1A103F1-92F9-4FD2-83AD-F850D8456509}" presName="negativeSpace" presStyleCnt="0"/>
      <dgm:spPr/>
      <dgm:t>
        <a:bodyPr/>
        <a:lstStyle/>
        <a:p>
          <a:endParaRPr lang="nl-NL"/>
        </a:p>
      </dgm:t>
    </dgm:pt>
    <dgm:pt modelId="{9409BCE9-F5E6-4090-B618-630EFA87EFFD}" type="pres">
      <dgm:prSet presAssocID="{E1A103F1-92F9-4FD2-83AD-F850D8456509}" presName="childText" presStyleLbl="conFgAcc1" presStyleIdx="1" presStyleCnt="3">
        <dgm:presLayoutVars>
          <dgm:bulletEnabled val="1"/>
        </dgm:presLayoutVars>
      </dgm:prSet>
      <dgm:spPr/>
      <dgm:t>
        <a:bodyPr/>
        <a:lstStyle/>
        <a:p>
          <a:endParaRPr lang="nl-NL"/>
        </a:p>
      </dgm:t>
    </dgm:pt>
    <dgm:pt modelId="{84490059-C3F1-41ED-8276-7CA5122C79B0}" type="pres">
      <dgm:prSet presAssocID="{BC577892-80F0-43FD-B0EA-D1EC0EE4CE50}" presName="spaceBetweenRectangles" presStyleCnt="0"/>
      <dgm:spPr/>
      <dgm:t>
        <a:bodyPr/>
        <a:lstStyle/>
        <a:p>
          <a:endParaRPr lang="nl-NL"/>
        </a:p>
      </dgm:t>
    </dgm:pt>
    <dgm:pt modelId="{6FE78DC7-BACA-4859-9C69-E80D23DD6E94}" type="pres">
      <dgm:prSet presAssocID="{3A1DF902-E18E-49A9-9EC8-B2124FBF9228}" presName="parentLin" presStyleCnt="0"/>
      <dgm:spPr/>
      <dgm:t>
        <a:bodyPr/>
        <a:lstStyle/>
        <a:p>
          <a:endParaRPr lang="nl-NL"/>
        </a:p>
      </dgm:t>
    </dgm:pt>
    <dgm:pt modelId="{6A3FF1AB-6601-4986-AB8D-508D41E1A3AE}" type="pres">
      <dgm:prSet presAssocID="{3A1DF902-E18E-49A9-9EC8-B2124FBF9228}" presName="parentLeftMargin" presStyleLbl="node1" presStyleIdx="1" presStyleCnt="3"/>
      <dgm:spPr/>
      <dgm:t>
        <a:bodyPr/>
        <a:lstStyle/>
        <a:p>
          <a:endParaRPr lang="nl-NL"/>
        </a:p>
      </dgm:t>
    </dgm:pt>
    <dgm:pt modelId="{08FCE755-64DA-4E0D-89DD-B9E122D26970}" type="pres">
      <dgm:prSet presAssocID="{3A1DF902-E18E-49A9-9EC8-B2124FBF9228}" presName="parentText" presStyleLbl="node1" presStyleIdx="2" presStyleCnt="3">
        <dgm:presLayoutVars>
          <dgm:chMax val="0"/>
          <dgm:bulletEnabled val="1"/>
        </dgm:presLayoutVars>
      </dgm:prSet>
      <dgm:spPr/>
      <dgm:t>
        <a:bodyPr/>
        <a:lstStyle/>
        <a:p>
          <a:endParaRPr lang="nl-NL"/>
        </a:p>
      </dgm:t>
    </dgm:pt>
    <dgm:pt modelId="{21692E2E-9957-4891-8CCF-CFBD50092880}" type="pres">
      <dgm:prSet presAssocID="{3A1DF902-E18E-49A9-9EC8-B2124FBF9228}" presName="negativeSpace" presStyleCnt="0"/>
      <dgm:spPr/>
      <dgm:t>
        <a:bodyPr/>
        <a:lstStyle/>
        <a:p>
          <a:endParaRPr lang="nl-NL"/>
        </a:p>
      </dgm:t>
    </dgm:pt>
    <dgm:pt modelId="{D2FBCA88-89B2-40DA-BA83-A3B664D90520}" type="pres">
      <dgm:prSet presAssocID="{3A1DF902-E18E-49A9-9EC8-B2124FBF9228}" presName="childText" presStyleLbl="conFgAcc1" presStyleIdx="2" presStyleCnt="3">
        <dgm:presLayoutVars>
          <dgm:bulletEnabled val="1"/>
        </dgm:presLayoutVars>
      </dgm:prSet>
      <dgm:spPr/>
      <dgm:t>
        <a:bodyPr/>
        <a:lstStyle/>
        <a:p>
          <a:endParaRPr lang="nl-NL"/>
        </a:p>
      </dgm:t>
    </dgm:pt>
  </dgm:ptLst>
  <dgm:cxnLst>
    <dgm:cxn modelId="{59766C45-2445-4F2E-AA00-4914CD9DFC3F}" srcId="{E0CB7175-0CB1-4358-ACCC-2AC56B06937B}" destId="{3688784E-932A-4677-A1B8-B8BEFF5963E2}" srcOrd="0" destOrd="0" parTransId="{49554C22-F7BD-4B41-BC4F-53C8057EB55A}" sibTransId="{A2B70A60-6728-4582-8336-4DCD66B3202C}"/>
    <dgm:cxn modelId="{F2CD4AE9-8F12-4A21-9668-4018FECA8DF4}" type="presOf" srcId="{E1A103F1-92F9-4FD2-83AD-F850D8456509}" destId="{91681880-BF0C-4006-ACC7-80B727EBD83A}" srcOrd="0" destOrd="0" presId="urn:microsoft.com/office/officeart/2005/8/layout/list1"/>
    <dgm:cxn modelId="{1B918146-7DE6-4AC4-9786-88B79BE3CE25}" type="presOf" srcId="{3688784E-932A-4677-A1B8-B8BEFF5963E2}" destId="{28D1A242-436F-4536-AD20-6D2B68BB8745}" srcOrd="0" destOrd="0" presId="urn:microsoft.com/office/officeart/2005/8/layout/list1"/>
    <dgm:cxn modelId="{B997A155-13BE-45E0-820D-428392D9FE5E}" type="presOf" srcId="{3A1DF902-E18E-49A9-9EC8-B2124FBF9228}" destId="{08FCE755-64DA-4E0D-89DD-B9E122D26970}" srcOrd="1" destOrd="0" presId="urn:microsoft.com/office/officeart/2005/8/layout/list1"/>
    <dgm:cxn modelId="{3076DCBF-C8F5-48D8-8E1B-8B283095B7CE}" srcId="{3A1DF902-E18E-49A9-9EC8-B2124FBF9228}" destId="{1535F3F7-727F-42DE-96FF-DC5C24A9A138}" srcOrd="0" destOrd="0" parTransId="{E0277981-E6EF-4273-8C8F-E07C42F59104}" sibTransId="{A9329DC5-DD2D-4A8C-8E7C-E104E8CF49BB}"/>
    <dgm:cxn modelId="{837DD09E-0E49-4AB4-8AB8-F9A271BBFCBE}" type="presOf" srcId="{CABD4A07-F5D8-41C0-BC6B-BDAD92BCAA72}" destId="{9409BCE9-F5E6-4090-B618-630EFA87EFFD}" srcOrd="0" destOrd="0" presId="urn:microsoft.com/office/officeart/2005/8/layout/list1"/>
    <dgm:cxn modelId="{BAAB69D3-5E91-4A30-B55A-3EDBD51B6750}" srcId="{E1A103F1-92F9-4FD2-83AD-F850D8456509}" destId="{CABD4A07-F5D8-41C0-BC6B-BDAD92BCAA72}" srcOrd="0" destOrd="0" parTransId="{FDC16F6A-A6FF-4AA3-9C91-4F802C99E3A8}" sibTransId="{06407B50-0C8F-43A4-BB1A-11E6DFFF519B}"/>
    <dgm:cxn modelId="{ADEB2E7C-6A0A-4E0E-9D32-CB5EA29B41B5}" srcId="{78EC55CA-83B0-4777-B8D8-DB6371E2D237}" destId="{3A1DF902-E18E-49A9-9EC8-B2124FBF9228}" srcOrd="2" destOrd="0" parTransId="{DCD948D3-8641-4B7B-BD9A-52D1F6CDDE34}" sibTransId="{1EA5E9BC-775A-44F0-84D3-77B5FB313AFC}"/>
    <dgm:cxn modelId="{91260E1B-8BA4-4C34-9BDD-2EC9212C27D9}" type="presOf" srcId="{E1A103F1-92F9-4FD2-83AD-F850D8456509}" destId="{1A99D8C4-4D5A-44E6-806A-F49824E9A124}" srcOrd="1" destOrd="0" presId="urn:microsoft.com/office/officeart/2005/8/layout/list1"/>
    <dgm:cxn modelId="{B3F858A9-E7F2-4189-BD74-E866E3DB1856}" type="presOf" srcId="{3A1DF902-E18E-49A9-9EC8-B2124FBF9228}" destId="{6A3FF1AB-6601-4986-AB8D-508D41E1A3AE}" srcOrd="0" destOrd="0" presId="urn:microsoft.com/office/officeart/2005/8/layout/list1"/>
    <dgm:cxn modelId="{69AA1566-6C23-46F0-A96F-C71C6B61152D}" type="presOf" srcId="{1535F3F7-727F-42DE-96FF-DC5C24A9A138}" destId="{D2FBCA88-89B2-40DA-BA83-A3B664D90520}" srcOrd="0" destOrd="0" presId="urn:microsoft.com/office/officeart/2005/8/layout/list1"/>
    <dgm:cxn modelId="{D2FDBF87-90A6-4763-ADBA-1754B88535F7}" type="presOf" srcId="{E0CB7175-0CB1-4358-ACCC-2AC56B06937B}" destId="{73868FB1-6427-4E83-A93E-402C10D50C24}" srcOrd="1" destOrd="0" presId="urn:microsoft.com/office/officeart/2005/8/layout/list1"/>
    <dgm:cxn modelId="{AF46B3B2-3EB2-48E9-8F95-DAD8716359CE}" srcId="{78EC55CA-83B0-4777-B8D8-DB6371E2D237}" destId="{E0CB7175-0CB1-4358-ACCC-2AC56B06937B}" srcOrd="0" destOrd="0" parTransId="{BA57ED5C-4CE5-4EB8-AFAE-E88D2E377CCE}" sibTransId="{848E28A0-1D1F-410F-BC1B-2A3F1A55D53F}"/>
    <dgm:cxn modelId="{A00BD9CA-5276-4609-8B60-145AD8D5DDD8}" type="presOf" srcId="{E0CB7175-0CB1-4358-ACCC-2AC56B06937B}" destId="{3583A41C-9647-4A30-B46D-826F7DA281EF}" srcOrd="0" destOrd="0" presId="urn:microsoft.com/office/officeart/2005/8/layout/list1"/>
    <dgm:cxn modelId="{8E2CDEC7-F876-444E-885B-6DE53EE3B88A}" srcId="{78EC55CA-83B0-4777-B8D8-DB6371E2D237}" destId="{E1A103F1-92F9-4FD2-83AD-F850D8456509}" srcOrd="1" destOrd="0" parTransId="{D1B1C7F1-2EF4-49B6-845D-ED4375CD86E0}" sibTransId="{BC577892-80F0-43FD-B0EA-D1EC0EE4CE50}"/>
    <dgm:cxn modelId="{DD5DDE21-7AAD-4161-BC35-F84C8F068002}" type="presOf" srcId="{78EC55CA-83B0-4777-B8D8-DB6371E2D237}" destId="{F9DDED58-B520-405C-8024-33CF5B95405A}" srcOrd="0" destOrd="0" presId="urn:microsoft.com/office/officeart/2005/8/layout/list1"/>
    <dgm:cxn modelId="{AE8B8471-E28F-4A30-BC2B-2FF3EED01DD4}" type="presParOf" srcId="{F9DDED58-B520-405C-8024-33CF5B95405A}" destId="{1ACC7742-AEEF-4DB8-BE8D-C401E511F05A}" srcOrd="0" destOrd="0" presId="urn:microsoft.com/office/officeart/2005/8/layout/list1"/>
    <dgm:cxn modelId="{921842F8-803E-416C-BEBB-DA8ADDB0B5AC}" type="presParOf" srcId="{1ACC7742-AEEF-4DB8-BE8D-C401E511F05A}" destId="{3583A41C-9647-4A30-B46D-826F7DA281EF}" srcOrd="0" destOrd="0" presId="urn:microsoft.com/office/officeart/2005/8/layout/list1"/>
    <dgm:cxn modelId="{98E6A1C2-A773-43EE-9E28-EBB74BE593CA}" type="presParOf" srcId="{1ACC7742-AEEF-4DB8-BE8D-C401E511F05A}" destId="{73868FB1-6427-4E83-A93E-402C10D50C24}" srcOrd="1" destOrd="0" presId="urn:microsoft.com/office/officeart/2005/8/layout/list1"/>
    <dgm:cxn modelId="{F0A1EBE6-0B2B-4ABA-A198-54A711748BF3}" type="presParOf" srcId="{F9DDED58-B520-405C-8024-33CF5B95405A}" destId="{D19DEF6D-5CE4-43D1-86C5-03A33F9382D9}" srcOrd="1" destOrd="0" presId="urn:microsoft.com/office/officeart/2005/8/layout/list1"/>
    <dgm:cxn modelId="{82FE83E1-91E1-4A35-BC4B-B4C208127D7F}" type="presParOf" srcId="{F9DDED58-B520-405C-8024-33CF5B95405A}" destId="{28D1A242-436F-4536-AD20-6D2B68BB8745}" srcOrd="2" destOrd="0" presId="urn:microsoft.com/office/officeart/2005/8/layout/list1"/>
    <dgm:cxn modelId="{08F0D2F4-E697-4906-B962-E53215A21803}" type="presParOf" srcId="{F9DDED58-B520-405C-8024-33CF5B95405A}" destId="{8F98E0EF-0B33-4B32-B2E0-D6F7F65DC98E}" srcOrd="3" destOrd="0" presId="urn:microsoft.com/office/officeart/2005/8/layout/list1"/>
    <dgm:cxn modelId="{07754D23-5FE9-4F4D-AEAB-815B31C15D28}" type="presParOf" srcId="{F9DDED58-B520-405C-8024-33CF5B95405A}" destId="{2AD4DA7A-5781-4EA1-896C-C8CB7F81C1C0}" srcOrd="4" destOrd="0" presId="urn:microsoft.com/office/officeart/2005/8/layout/list1"/>
    <dgm:cxn modelId="{FC5A7DE9-75C5-4262-8F0F-C986DD9931FE}" type="presParOf" srcId="{2AD4DA7A-5781-4EA1-896C-C8CB7F81C1C0}" destId="{91681880-BF0C-4006-ACC7-80B727EBD83A}" srcOrd="0" destOrd="0" presId="urn:microsoft.com/office/officeart/2005/8/layout/list1"/>
    <dgm:cxn modelId="{30EBC1E1-C738-4CA1-84FC-09375FFACAF0}" type="presParOf" srcId="{2AD4DA7A-5781-4EA1-896C-C8CB7F81C1C0}" destId="{1A99D8C4-4D5A-44E6-806A-F49824E9A124}" srcOrd="1" destOrd="0" presId="urn:microsoft.com/office/officeart/2005/8/layout/list1"/>
    <dgm:cxn modelId="{3333EED7-3170-44B9-A900-F4DF196B8368}" type="presParOf" srcId="{F9DDED58-B520-405C-8024-33CF5B95405A}" destId="{6926A0DD-D4AA-406F-88E3-5862DBECC409}" srcOrd="5" destOrd="0" presId="urn:microsoft.com/office/officeart/2005/8/layout/list1"/>
    <dgm:cxn modelId="{33AEFA3F-A5DE-4D23-A6B9-A0B0733E2C46}" type="presParOf" srcId="{F9DDED58-B520-405C-8024-33CF5B95405A}" destId="{9409BCE9-F5E6-4090-B618-630EFA87EFFD}" srcOrd="6" destOrd="0" presId="urn:microsoft.com/office/officeart/2005/8/layout/list1"/>
    <dgm:cxn modelId="{1FE31D25-2D4D-4D2C-87E0-C90A009E68B0}" type="presParOf" srcId="{F9DDED58-B520-405C-8024-33CF5B95405A}" destId="{84490059-C3F1-41ED-8276-7CA5122C79B0}" srcOrd="7" destOrd="0" presId="urn:microsoft.com/office/officeart/2005/8/layout/list1"/>
    <dgm:cxn modelId="{32DFD721-7D73-439C-9EAD-E7340F3944E1}" type="presParOf" srcId="{F9DDED58-B520-405C-8024-33CF5B95405A}" destId="{6FE78DC7-BACA-4859-9C69-E80D23DD6E94}" srcOrd="8" destOrd="0" presId="urn:microsoft.com/office/officeart/2005/8/layout/list1"/>
    <dgm:cxn modelId="{2B6E01DD-39C4-45C4-B2E5-D82FE354BF19}" type="presParOf" srcId="{6FE78DC7-BACA-4859-9C69-E80D23DD6E94}" destId="{6A3FF1AB-6601-4986-AB8D-508D41E1A3AE}" srcOrd="0" destOrd="0" presId="urn:microsoft.com/office/officeart/2005/8/layout/list1"/>
    <dgm:cxn modelId="{2FB05359-1083-46B6-941A-BEE416B3A853}" type="presParOf" srcId="{6FE78DC7-BACA-4859-9C69-E80D23DD6E94}" destId="{08FCE755-64DA-4E0D-89DD-B9E122D26970}" srcOrd="1" destOrd="0" presId="urn:microsoft.com/office/officeart/2005/8/layout/list1"/>
    <dgm:cxn modelId="{F82CF84B-89B9-42A9-A2FB-FAE365CDF231}" type="presParOf" srcId="{F9DDED58-B520-405C-8024-33CF5B95405A}" destId="{21692E2E-9957-4891-8CCF-CFBD50092880}" srcOrd="9" destOrd="0" presId="urn:microsoft.com/office/officeart/2005/8/layout/list1"/>
    <dgm:cxn modelId="{170345BD-0439-4CB6-A818-898F4E500D88}" type="presParOf" srcId="{F9DDED58-B520-405C-8024-33CF5B95405A}" destId="{D2FBCA88-89B2-40DA-BA83-A3B664D90520}"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78EC55CA-83B0-4777-B8D8-DB6371E2D237}" type="doc">
      <dgm:prSet loTypeId="urn:microsoft.com/office/officeart/2005/8/layout/list1" loCatId="list" qsTypeId="urn:microsoft.com/office/officeart/2005/8/quickstyle/simple1" qsCatId="simple" csTypeId="urn:microsoft.com/office/officeart/2005/8/colors/accent0_2" csCatId="mainScheme" phldr="1"/>
      <dgm:spPr/>
      <dgm:t>
        <a:bodyPr/>
        <a:lstStyle/>
        <a:p>
          <a:endParaRPr lang="nl-NL"/>
        </a:p>
      </dgm:t>
    </dgm:pt>
    <dgm:pt modelId="{E0CB7175-0CB1-4358-ACCC-2AC56B06937B}">
      <dgm:prSet custT="1"/>
      <dgm:spPr/>
      <dgm:t>
        <a:bodyPr/>
        <a:lstStyle/>
        <a:p>
          <a:r>
            <a:rPr lang="nl-BE" sz="3600" dirty="0">
              <a:solidFill>
                <a:schemeClr val="tx1"/>
              </a:solidFill>
            </a:rPr>
            <a:t>Gender </a:t>
          </a:r>
        </a:p>
      </dgm:t>
    </dgm:pt>
    <dgm:pt modelId="{BA57ED5C-4CE5-4EB8-AFAE-E88D2E377CCE}" type="parTrans" cxnId="{AF46B3B2-3EB2-48E9-8F95-DAD8716359CE}">
      <dgm:prSet/>
      <dgm:spPr/>
      <dgm:t>
        <a:bodyPr/>
        <a:lstStyle/>
        <a:p>
          <a:endParaRPr lang="nl-NL"/>
        </a:p>
      </dgm:t>
    </dgm:pt>
    <dgm:pt modelId="{848E28A0-1D1F-410F-BC1B-2A3F1A55D53F}" type="sibTrans" cxnId="{AF46B3B2-3EB2-48E9-8F95-DAD8716359CE}">
      <dgm:prSet/>
      <dgm:spPr/>
      <dgm:t>
        <a:bodyPr/>
        <a:lstStyle/>
        <a:p>
          <a:endParaRPr lang="nl-NL"/>
        </a:p>
      </dgm:t>
    </dgm:pt>
    <dgm:pt modelId="{346ADEDC-0A68-4BC9-BBDB-A0F270D7C25E}">
      <dgm:prSet custT="1"/>
      <dgm:spPr/>
      <dgm:t>
        <a:bodyPr/>
        <a:lstStyle/>
        <a:p>
          <a:r>
            <a:rPr lang="nl-BE" sz="3600" dirty="0" smtClean="0">
              <a:solidFill>
                <a:schemeClr val="tx1"/>
              </a:solidFill>
            </a:rPr>
            <a:t>Meisjes krijgen </a:t>
          </a:r>
          <a:r>
            <a:rPr lang="nl-BE" sz="3600" i="1" dirty="0" smtClean="0">
              <a:solidFill>
                <a:schemeClr val="tx1"/>
              </a:solidFill>
            </a:rPr>
            <a:t>vaker </a:t>
          </a:r>
          <a:r>
            <a:rPr lang="nl-BE" sz="3600" dirty="0" smtClean="0">
              <a:solidFill>
                <a:schemeClr val="tx1"/>
              </a:solidFill>
            </a:rPr>
            <a:t>een academisch studieadvies  </a:t>
          </a:r>
          <a:endParaRPr lang="nl-BE" sz="3600" dirty="0">
            <a:solidFill>
              <a:schemeClr val="tx1"/>
            </a:solidFill>
          </a:endParaRPr>
        </a:p>
      </dgm:t>
    </dgm:pt>
    <dgm:pt modelId="{2A3B437D-A968-43CC-BCD3-36318755F31F}" type="parTrans" cxnId="{D5F2338F-6804-461A-A22B-49E168E50F13}">
      <dgm:prSet/>
      <dgm:spPr/>
      <dgm:t>
        <a:bodyPr/>
        <a:lstStyle/>
        <a:p>
          <a:endParaRPr lang="nl-NL"/>
        </a:p>
      </dgm:t>
    </dgm:pt>
    <dgm:pt modelId="{A55ABCC7-801E-4334-9C24-4BE53EAADE45}" type="sibTrans" cxnId="{D5F2338F-6804-461A-A22B-49E168E50F13}">
      <dgm:prSet/>
      <dgm:spPr/>
      <dgm:t>
        <a:bodyPr/>
        <a:lstStyle/>
        <a:p>
          <a:endParaRPr lang="nl-NL"/>
        </a:p>
      </dgm:t>
    </dgm:pt>
    <dgm:pt modelId="{F9DDED58-B520-405C-8024-33CF5B95405A}" type="pres">
      <dgm:prSet presAssocID="{78EC55CA-83B0-4777-B8D8-DB6371E2D237}" presName="linear" presStyleCnt="0">
        <dgm:presLayoutVars>
          <dgm:dir/>
          <dgm:animLvl val="lvl"/>
          <dgm:resizeHandles val="exact"/>
        </dgm:presLayoutVars>
      </dgm:prSet>
      <dgm:spPr/>
      <dgm:t>
        <a:bodyPr/>
        <a:lstStyle/>
        <a:p>
          <a:endParaRPr lang="nl-NL"/>
        </a:p>
      </dgm:t>
    </dgm:pt>
    <dgm:pt modelId="{1ACC7742-AEEF-4DB8-BE8D-C401E511F05A}" type="pres">
      <dgm:prSet presAssocID="{E0CB7175-0CB1-4358-ACCC-2AC56B06937B}" presName="parentLin" presStyleCnt="0"/>
      <dgm:spPr/>
      <dgm:t>
        <a:bodyPr/>
        <a:lstStyle/>
        <a:p>
          <a:endParaRPr lang="nl-NL"/>
        </a:p>
      </dgm:t>
    </dgm:pt>
    <dgm:pt modelId="{3583A41C-9647-4A30-B46D-826F7DA281EF}" type="pres">
      <dgm:prSet presAssocID="{E0CB7175-0CB1-4358-ACCC-2AC56B06937B}" presName="parentLeftMargin" presStyleLbl="node1" presStyleIdx="0" presStyleCnt="1"/>
      <dgm:spPr/>
      <dgm:t>
        <a:bodyPr/>
        <a:lstStyle/>
        <a:p>
          <a:endParaRPr lang="nl-NL"/>
        </a:p>
      </dgm:t>
    </dgm:pt>
    <dgm:pt modelId="{73868FB1-6427-4E83-A93E-402C10D50C24}" type="pres">
      <dgm:prSet presAssocID="{E0CB7175-0CB1-4358-ACCC-2AC56B06937B}" presName="parentText" presStyleLbl="node1" presStyleIdx="0" presStyleCnt="1" custScaleY="65049" custLinFactNeighborX="-4164" custLinFactNeighborY="-15592">
        <dgm:presLayoutVars>
          <dgm:chMax val="0"/>
          <dgm:bulletEnabled val="1"/>
        </dgm:presLayoutVars>
      </dgm:prSet>
      <dgm:spPr/>
      <dgm:t>
        <a:bodyPr/>
        <a:lstStyle/>
        <a:p>
          <a:endParaRPr lang="nl-NL"/>
        </a:p>
      </dgm:t>
    </dgm:pt>
    <dgm:pt modelId="{D19DEF6D-5CE4-43D1-86C5-03A33F9382D9}" type="pres">
      <dgm:prSet presAssocID="{E0CB7175-0CB1-4358-ACCC-2AC56B06937B}" presName="negativeSpace" presStyleCnt="0"/>
      <dgm:spPr/>
      <dgm:t>
        <a:bodyPr/>
        <a:lstStyle/>
        <a:p>
          <a:endParaRPr lang="nl-NL"/>
        </a:p>
      </dgm:t>
    </dgm:pt>
    <dgm:pt modelId="{28D1A242-436F-4536-AD20-6D2B68BB8745}" type="pres">
      <dgm:prSet presAssocID="{E0CB7175-0CB1-4358-ACCC-2AC56B06937B}" presName="childText" presStyleLbl="conFgAcc1" presStyleIdx="0" presStyleCnt="1">
        <dgm:presLayoutVars>
          <dgm:bulletEnabled val="1"/>
        </dgm:presLayoutVars>
      </dgm:prSet>
      <dgm:spPr/>
      <dgm:t>
        <a:bodyPr/>
        <a:lstStyle/>
        <a:p>
          <a:endParaRPr lang="nl-NL"/>
        </a:p>
      </dgm:t>
    </dgm:pt>
  </dgm:ptLst>
  <dgm:cxnLst>
    <dgm:cxn modelId="{AF46B3B2-3EB2-48E9-8F95-DAD8716359CE}" srcId="{78EC55CA-83B0-4777-B8D8-DB6371E2D237}" destId="{E0CB7175-0CB1-4358-ACCC-2AC56B06937B}" srcOrd="0" destOrd="0" parTransId="{BA57ED5C-4CE5-4EB8-AFAE-E88D2E377CCE}" sibTransId="{848E28A0-1D1F-410F-BC1B-2A3F1A55D53F}"/>
    <dgm:cxn modelId="{A00BD9CA-5276-4609-8B60-145AD8D5DDD8}" type="presOf" srcId="{E0CB7175-0CB1-4358-ACCC-2AC56B06937B}" destId="{3583A41C-9647-4A30-B46D-826F7DA281EF}" srcOrd="0" destOrd="0" presId="urn:microsoft.com/office/officeart/2005/8/layout/list1"/>
    <dgm:cxn modelId="{DD5DDE21-7AAD-4161-BC35-F84C8F068002}" type="presOf" srcId="{78EC55CA-83B0-4777-B8D8-DB6371E2D237}" destId="{F9DDED58-B520-405C-8024-33CF5B95405A}" srcOrd="0" destOrd="0" presId="urn:microsoft.com/office/officeart/2005/8/layout/list1"/>
    <dgm:cxn modelId="{D5F2338F-6804-461A-A22B-49E168E50F13}" srcId="{E0CB7175-0CB1-4358-ACCC-2AC56B06937B}" destId="{346ADEDC-0A68-4BC9-BBDB-A0F270D7C25E}" srcOrd="0" destOrd="0" parTransId="{2A3B437D-A968-43CC-BCD3-36318755F31F}" sibTransId="{A55ABCC7-801E-4334-9C24-4BE53EAADE45}"/>
    <dgm:cxn modelId="{D2FDBF87-90A6-4763-ADBA-1754B88535F7}" type="presOf" srcId="{E0CB7175-0CB1-4358-ACCC-2AC56B06937B}" destId="{73868FB1-6427-4E83-A93E-402C10D50C24}" srcOrd="1" destOrd="0" presId="urn:microsoft.com/office/officeart/2005/8/layout/list1"/>
    <dgm:cxn modelId="{78543775-EFE0-4B5D-A46D-1CC927A3C7FE}" type="presOf" srcId="{346ADEDC-0A68-4BC9-BBDB-A0F270D7C25E}" destId="{28D1A242-436F-4536-AD20-6D2B68BB8745}" srcOrd="0" destOrd="0" presId="urn:microsoft.com/office/officeart/2005/8/layout/list1"/>
    <dgm:cxn modelId="{AE8B8471-E28F-4A30-BC2B-2FF3EED01DD4}" type="presParOf" srcId="{F9DDED58-B520-405C-8024-33CF5B95405A}" destId="{1ACC7742-AEEF-4DB8-BE8D-C401E511F05A}" srcOrd="0" destOrd="0" presId="urn:microsoft.com/office/officeart/2005/8/layout/list1"/>
    <dgm:cxn modelId="{921842F8-803E-416C-BEBB-DA8ADDB0B5AC}" type="presParOf" srcId="{1ACC7742-AEEF-4DB8-BE8D-C401E511F05A}" destId="{3583A41C-9647-4A30-B46D-826F7DA281EF}" srcOrd="0" destOrd="0" presId="urn:microsoft.com/office/officeart/2005/8/layout/list1"/>
    <dgm:cxn modelId="{98E6A1C2-A773-43EE-9E28-EBB74BE593CA}" type="presParOf" srcId="{1ACC7742-AEEF-4DB8-BE8D-C401E511F05A}" destId="{73868FB1-6427-4E83-A93E-402C10D50C24}" srcOrd="1" destOrd="0" presId="urn:microsoft.com/office/officeart/2005/8/layout/list1"/>
    <dgm:cxn modelId="{F0A1EBE6-0B2B-4ABA-A198-54A711748BF3}" type="presParOf" srcId="{F9DDED58-B520-405C-8024-33CF5B95405A}" destId="{D19DEF6D-5CE4-43D1-86C5-03A33F9382D9}" srcOrd="1" destOrd="0" presId="urn:microsoft.com/office/officeart/2005/8/layout/list1"/>
    <dgm:cxn modelId="{82FE83E1-91E1-4A35-BC4B-B4C208127D7F}" type="presParOf" srcId="{F9DDED58-B520-405C-8024-33CF5B95405A}" destId="{28D1A242-436F-4536-AD20-6D2B68BB8745}"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78EC55CA-83B0-4777-B8D8-DB6371E2D237}" type="doc">
      <dgm:prSet loTypeId="urn:microsoft.com/office/officeart/2005/8/layout/list1" loCatId="list" qsTypeId="urn:microsoft.com/office/officeart/2005/8/quickstyle/simple1" qsCatId="simple" csTypeId="urn:microsoft.com/office/officeart/2005/8/colors/accent0_2" csCatId="mainScheme" phldr="1"/>
      <dgm:spPr/>
      <dgm:t>
        <a:bodyPr/>
        <a:lstStyle/>
        <a:p>
          <a:endParaRPr lang="nl-NL"/>
        </a:p>
      </dgm:t>
    </dgm:pt>
    <dgm:pt modelId="{E0CB7175-0CB1-4358-ACCC-2AC56B06937B}">
      <dgm:prSet/>
      <dgm:spPr/>
      <dgm:t>
        <a:bodyPr/>
        <a:lstStyle/>
        <a:p>
          <a:r>
            <a:rPr lang="nl-BE" dirty="0">
              <a:solidFill>
                <a:schemeClr val="tx1"/>
              </a:solidFill>
            </a:rPr>
            <a:t>Gender</a:t>
          </a:r>
        </a:p>
      </dgm:t>
    </dgm:pt>
    <dgm:pt modelId="{BA57ED5C-4CE5-4EB8-AFAE-E88D2E377CCE}" type="parTrans" cxnId="{AF46B3B2-3EB2-48E9-8F95-DAD8716359CE}">
      <dgm:prSet/>
      <dgm:spPr/>
      <dgm:t>
        <a:bodyPr/>
        <a:lstStyle/>
        <a:p>
          <a:endParaRPr lang="nl-NL"/>
        </a:p>
      </dgm:t>
    </dgm:pt>
    <dgm:pt modelId="{848E28A0-1D1F-410F-BC1B-2A3F1A55D53F}" type="sibTrans" cxnId="{AF46B3B2-3EB2-48E9-8F95-DAD8716359CE}">
      <dgm:prSet/>
      <dgm:spPr/>
      <dgm:t>
        <a:bodyPr/>
        <a:lstStyle/>
        <a:p>
          <a:endParaRPr lang="nl-NL"/>
        </a:p>
      </dgm:t>
    </dgm:pt>
    <dgm:pt modelId="{346ADEDC-0A68-4BC9-BBDB-A0F270D7C25E}">
      <dgm:prSet/>
      <dgm:spPr/>
      <dgm:t>
        <a:bodyPr/>
        <a:lstStyle/>
        <a:p>
          <a:r>
            <a:rPr lang="nl-BE" dirty="0">
              <a:solidFill>
                <a:schemeClr val="tx1"/>
              </a:solidFill>
            </a:rPr>
            <a:t>Meisjes krijgen</a:t>
          </a:r>
          <a:r>
            <a:rPr lang="nl-BE" i="1" dirty="0">
              <a:solidFill>
                <a:schemeClr val="tx1"/>
              </a:solidFill>
            </a:rPr>
            <a:t> </a:t>
          </a:r>
          <a:r>
            <a:rPr lang="nl-BE" i="1" dirty="0" smtClean="0">
              <a:solidFill>
                <a:schemeClr val="tx1"/>
              </a:solidFill>
            </a:rPr>
            <a:t>vaker </a:t>
          </a:r>
          <a:r>
            <a:rPr lang="nl-BE" dirty="0">
              <a:solidFill>
                <a:schemeClr val="tx1"/>
              </a:solidFill>
            </a:rPr>
            <a:t>een </a:t>
          </a:r>
          <a:r>
            <a:rPr lang="nl-BE" dirty="0" smtClean="0">
              <a:solidFill>
                <a:schemeClr val="tx1"/>
              </a:solidFill>
            </a:rPr>
            <a:t>academisch studieadvies </a:t>
          </a:r>
          <a:endParaRPr lang="nl-BE" dirty="0">
            <a:solidFill>
              <a:schemeClr val="tx1"/>
            </a:solidFill>
          </a:endParaRPr>
        </a:p>
      </dgm:t>
    </dgm:pt>
    <dgm:pt modelId="{2A3B437D-A968-43CC-BCD3-36318755F31F}" type="parTrans" cxnId="{D5F2338F-6804-461A-A22B-49E168E50F13}">
      <dgm:prSet/>
      <dgm:spPr/>
      <dgm:t>
        <a:bodyPr/>
        <a:lstStyle/>
        <a:p>
          <a:endParaRPr lang="nl-NL"/>
        </a:p>
      </dgm:t>
    </dgm:pt>
    <dgm:pt modelId="{A55ABCC7-801E-4334-9C24-4BE53EAADE45}" type="sibTrans" cxnId="{D5F2338F-6804-461A-A22B-49E168E50F13}">
      <dgm:prSet/>
      <dgm:spPr/>
      <dgm:t>
        <a:bodyPr/>
        <a:lstStyle/>
        <a:p>
          <a:endParaRPr lang="nl-NL"/>
        </a:p>
      </dgm:t>
    </dgm:pt>
    <dgm:pt modelId="{2CC02B10-F67F-4657-853C-DDEBC2167F30}">
      <dgm:prSet/>
      <dgm:spPr/>
      <dgm:t>
        <a:bodyPr/>
        <a:lstStyle/>
        <a:p>
          <a:r>
            <a:rPr lang="nl-BE" dirty="0">
              <a:solidFill>
                <a:schemeClr val="tx1"/>
              </a:solidFill>
            </a:rPr>
            <a:t>Gender </a:t>
          </a:r>
        </a:p>
      </dgm:t>
    </dgm:pt>
    <dgm:pt modelId="{D06A0151-7ABB-40E0-94E0-65395639F948}" type="sibTrans" cxnId="{A46A03CA-CD39-4192-938C-584B7972CDDF}">
      <dgm:prSet/>
      <dgm:spPr/>
      <dgm:t>
        <a:bodyPr/>
        <a:lstStyle/>
        <a:p>
          <a:endParaRPr lang="nl-NL"/>
        </a:p>
      </dgm:t>
    </dgm:pt>
    <dgm:pt modelId="{17726721-C3C1-4F1E-B0B6-3D22595EE6A9}" type="parTrans" cxnId="{A46A03CA-CD39-4192-938C-584B7972CDDF}">
      <dgm:prSet/>
      <dgm:spPr/>
      <dgm:t>
        <a:bodyPr/>
        <a:lstStyle/>
        <a:p>
          <a:endParaRPr lang="nl-NL"/>
        </a:p>
      </dgm:t>
    </dgm:pt>
    <dgm:pt modelId="{7893F808-737B-4A9C-8CB4-7B946F39E5C5}">
      <dgm:prSet/>
      <dgm:spPr/>
      <dgm:t>
        <a:bodyPr/>
        <a:lstStyle/>
        <a:p>
          <a:r>
            <a:rPr lang="nl-BE" strike="noStrike" dirty="0" smtClean="0">
              <a:solidFill>
                <a:schemeClr val="tx1"/>
              </a:solidFill>
            </a:rPr>
            <a:t>Gender hangt samen met de inschatting van studiehouding </a:t>
          </a:r>
          <a:endParaRPr lang="nl-BE" strike="sngStrike" dirty="0">
            <a:solidFill>
              <a:schemeClr val="tx1"/>
            </a:solidFill>
          </a:endParaRPr>
        </a:p>
      </dgm:t>
    </dgm:pt>
    <dgm:pt modelId="{6989C121-40E3-427B-81AA-9748BBE60F48}" type="parTrans" cxnId="{10582666-2E23-44B5-9AAF-9679EB9D472D}">
      <dgm:prSet/>
      <dgm:spPr/>
      <dgm:t>
        <a:bodyPr/>
        <a:lstStyle/>
        <a:p>
          <a:endParaRPr lang="nl-NL"/>
        </a:p>
      </dgm:t>
    </dgm:pt>
    <dgm:pt modelId="{9B2442B9-44E4-48A9-9A2E-7F644035318E}" type="sibTrans" cxnId="{10582666-2E23-44B5-9AAF-9679EB9D472D}">
      <dgm:prSet/>
      <dgm:spPr/>
      <dgm:t>
        <a:bodyPr/>
        <a:lstStyle/>
        <a:p>
          <a:endParaRPr lang="nl-NL"/>
        </a:p>
      </dgm:t>
    </dgm:pt>
    <dgm:pt modelId="{1D526072-AA30-4D41-9386-75DDE4851790}">
      <dgm:prSet/>
      <dgm:spPr/>
      <dgm:t>
        <a:bodyPr/>
        <a:lstStyle/>
        <a:p>
          <a:r>
            <a:rPr lang="nl-BE" dirty="0" smtClean="0">
              <a:solidFill>
                <a:schemeClr val="tx1"/>
              </a:solidFill>
            </a:rPr>
            <a:t>“Zien we studiehouding als eerder vrouwelijk?”</a:t>
          </a:r>
          <a:endParaRPr lang="nl-BE" dirty="0">
            <a:solidFill>
              <a:schemeClr val="tx1"/>
            </a:solidFill>
          </a:endParaRPr>
        </a:p>
      </dgm:t>
    </dgm:pt>
    <dgm:pt modelId="{F44FE16E-4D4B-4A5E-8128-A2F9CA640488}" type="parTrans" cxnId="{C4A8179A-5B96-4348-9107-8DC02C6681A9}">
      <dgm:prSet/>
      <dgm:spPr/>
      <dgm:t>
        <a:bodyPr/>
        <a:lstStyle/>
        <a:p>
          <a:endParaRPr lang="nl-NL"/>
        </a:p>
      </dgm:t>
    </dgm:pt>
    <dgm:pt modelId="{870D2E9E-68E8-4EBF-94A4-A67184476369}" type="sibTrans" cxnId="{C4A8179A-5B96-4348-9107-8DC02C6681A9}">
      <dgm:prSet/>
      <dgm:spPr/>
      <dgm:t>
        <a:bodyPr/>
        <a:lstStyle/>
        <a:p>
          <a:endParaRPr lang="nl-NL"/>
        </a:p>
      </dgm:t>
    </dgm:pt>
    <dgm:pt modelId="{852E4941-CBCE-4548-B5DF-E8B7EDDFCB8D}">
      <dgm:prSet/>
      <dgm:spPr/>
      <dgm:t>
        <a:bodyPr/>
        <a:lstStyle/>
        <a:p>
          <a:r>
            <a:rPr lang="nl-BE" dirty="0" smtClean="0">
              <a:solidFill>
                <a:schemeClr val="tx1"/>
              </a:solidFill>
            </a:rPr>
            <a:t>We schatten de studiehouding van meisjes positiever in </a:t>
          </a:r>
          <a:endParaRPr lang="nl-BE" dirty="0">
            <a:solidFill>
              <a:schemeClr val="tx1"/>
            </a:solidFill>
          </a:endParaRPr>
        </a:p>
      </dgm:t>
    </dgm:pt>
    <dgm:pt modelId="{EB4A792E-7B83-4E04-9164-23341C8A60DA}" type="parTrans" cxnId="{B8FF9039-C5C2-43C2-AC95-D8DE0979A908}">
      <dgm:prSet/>
      <dgm:spPr/>
      <dgm:t>
        <a:bodyPr/>
        <a:lstStyle/>
        <a:p>
          <a:endParaRPr lang="nl-NL"/>
        </a:p>
      </dgm:t>
    </dgm:pt>
    <dgm:pt modelId="{8CCE09F9-DD23-40E6-B323-70E4850910BF}" type="sibTrans" cxnId="{B8FF9039-C5C2-43C2-AC95-D8DE0979A908}">
      <dgm:prSet/>
      <dgm:spPr/>
      <dgm:t>
        <a:bodyPr/>
        <a:lstStyle/>
        <a:p>
          <a:endParaRPr lang="nl-NL"/>
        </a:p>
      </dgm:t>
    </dgm:pt>
    <dgm:pt modelId="{F9DDED58-B520-405C-8024-33CF5B95405A}" type="pres">
      <dgm:prSet presAssocID="{78EC55CA-83B0-4777-B8D8-DB6371E2D237}" presName="linear" presStyleCnt="0">
        <dgm:presLayoutVars>
          <dgm:dir/>
          <dgm:animLvl val="lvl"/>
          <dgm:resizeHandles val="exact"/>
        </dgm:presLayoutVars>
      </dgm:prSet>
      <dgm:spPr/>
      <dgm:t>
        <a:bodyPr/>
        <a:lstStyle/>
        <a:p>
          <a:endParaRPr lang="nl-NL"/>
        </a:p>
      </dgm:t>
    </dgm:pt>
    <dgm:pt modelId="{1ACC7742-AEEF-4DB8-BE8D-C401E511F05A}" type="pres">
      <dgm:prSet presAssocID="{E0CB7175-0CB1-4358-ACCC-2AC56B06937B}" presName="parentLin" presStyleCnt="0"/>
      <dgm:spPr/>
      <dgm:t>
        <a:bodyPr/>
        <a:lstStyle/>
        <a:p>
          <a:endParaRPr lang="nl-NL"/>
        </a:p>
      </dgm:t>
    </dgm:pt>
    <dgm:pt modelId="{3583A41C-9647-4A30-B46D-826F7DA281EF}" type="pres">
      <dgm:prSet presAssocID="{E0CB7175-0CB1-4358-ACCC-2AC56B06937B}" presName="parentLeftMargin" presStyleLbl="node1" presStyleIdx="0" presStyleCnt="2"/>
      <dgm:spPr/>
      <dgm:t>
        <a:bodyPr/>
        <a:lstStyle/>
        <a:p>
          <a:endParaRPr lang="nl-NL"/>
        </a:p>
      </dgm:t>
    </dgm:pt>
    <dgm:pt modelId="{73868FB1-6427-4E83-A93E-402C10D50C24}" type="pres">
      <dgm:prSet presAssocID="{E0CB7175-0CB1-4358-ACCC-2AC56B06937B}" presName="parentText" presStyleLbl="node1" presStyleIdx="0" presStyleCnt="2">
        <dgm:presLayoutVars>
          <dgm:chMax val="0"/>
          <dgm:bulletEnabled val="1"/>
        </dgm:presLayoutVars>
      </dgm:prSet>
      <dgm:spPr/>
      <dgm:t>
        <a:bodyPr/>
        <a:lstStyle/>
        <a:p>
          <a:endParaRPr lang="nl-NL"/>
        </a:p>
      </dgm:t>
    </dgm:pt>
    <dgm:pt modelId="{D19DEF6D-5CE4-43D1-86C5-03A33F9382D9}" type="pres">
      <dgm:prSet presAssocID="{E0CB7175-0CB1-4358-ACCC-2AC56B06937B}" presName="negativeSpace" presStyleCnt="0"/>
      <dgm:spPr/>
      <dgm:t>
        <a:bodyPr/>
        <a:lstStyle/>
        <a:p>
          <a:endParaRPr lang="nl-NL"/>
        </a:p>
      </dgm:t>
    </dgm:pt>
    <dgm:pt modelId="{28D1A242-436F-4536-AD20-6D2B68BB8745}" type="pres">
      <dgm:prSet presAssocID="{E0CB7175-0CB1-4358-ACCC-2AC56B06937B}" presName="childText" presStyleLbl="conFgAcc1" presStyleIdx="0" presStyleCnt="2">
        <dgm:presLayoutVars>
          <dgm:bulletEnabled val="1"/>
        </dgm:presLayoutVars>
      </dgm:prSet>
      <dgm:spPr/>
      <dgm:t>
        <a:bodyPr/>
        <a:lstStyle/>
        <a:p>
          <a:endParaRPr lang="nl-NL"/>
        </a:p>
      </dgm:t>
    </dgm:pt>
    <dgm:pt modelId="{E98AE176-A896-4390-96C2-5E6C0D9066B4}" type="pres">
      <dgm:prSet presAssocID="{848E28A0-1D1F-410F-BC1B-2A3F1A55D53F}" presName="spaceBetweenRectangles" presStyleCnt="0"/>
      <dgm:spPr/>
      <dgm:t>
        <a:bodyPr/>
        <a:lstStyle/>
        <a:p>
          <a:endParaRPr lang="nl-NL"/>
        </a:p>
      </dgm:t>
    </dgm:pt>
    <dgm:pt modelId="{8909740C-973A-4BDD-9557-D83738C6370A}" type="pres">
      <dgm:prSet presAssocID="{2CC02B10-F67F-4657-853C-DDEBC2167F30}" presName="parentLin" presStyleCnt="0"/>
      <dgm:spPr/>
      <dgm:t>
        <a:bodyPr/>
        <a:lstStyle/>
        <a:p>
          <a:endParaRPr lang="nl-NL"/>
        </a:p>
      </dgm:t>
    </dgm:pt>
    <dgm:pt modelId="{C08D8D06-7C54-4C3A-81C2-8746212C8DAE}" type="pres">
      <dgm:prSet presAssocID="{2CC02B10-F67F-4657-853C-DDEBC2167F30}" presName="parentLeftMargin" presStyleLbl="node1" presStyleIdx="0" presStyleCnt="2"/>
      <dgm:spPr/>
      <dgm:t>
        <a:bodyPr/>
        <a:lstStyle/>
        <a:p>
          <a:endParaRPr lang="nl-NL"/>
        </a:p>
      </dgm:t>
    </dgm:pt>
    <dgm:pt modelId="{07F6BEA9-4F11-4B30-BCFC-8D3B105D8644}" type="pres">
      <dgm:prSet presAssocID="{2CC02B10-F67F-4657-853C-DDEBC2167F30}" presName="parentText" presStyleLbl="node1" presStyleIdx="1" presStyleCnt="2">
        <dgm:presLayoutVars>
          <dgm:chMax val="0"/>
          <dgm:bulletEnabled val="1"/>
        </dgm:presLayoutVars>
      </dgm:prSet>
      <dgm:spPr/>
      <dgm:t>
        <a:bodyPr/>
        <a:lstStyle/>
        <a:p>
          <a:endParaRPr lang="nl-NL"/>
        </a:p>
      </dgm:t>
    </dgm:pt>
    <dgm:pt modelId="{01A9C1AE-DC35-490B-9136-F262236B17BF}" type="pres">
      <dgm:prSet presAssocID="{2CC02B10-F67F-4657-853C-DDEBC2167F30}" presName="negativeSpace" presStyleCnt="0"/>
      <dgm:spPr/>
      <dgm:t>
        <a:bodyPr/>
        <a:lstStyle/>
        <a:p>
          <a:endParaRPr lang="nl-NL"/>
        </a:p>
      </dgm:t>
    </dgm:pt>
    <dgm:pt modelId="{CDFC951F-465D-4276-B240-41DBD707521F}" type="pres">
      <dgm:prSet presAssocID="{2CC02B10-F67F-4657-853C-DDEBC2167F30}" presName="childText" presStyleLbl="conFgAcc1" presStyleIdx="1" presStyleCnt="2">
        <dgm:presLayoutVars>
          <dgm:bulletEnabled val="1"/>
        </dgm:presLayoutVars>
      </dgm:prSet>
      <dgm:spPr/>
      <dgm:t>
        <a:bodyPr/>
        <a:lstStyle/>
        <a:p>
          <a:endParaRPr lang="nl-NL"/>
        </a:p>
      </dgm:t>
    </dgm:pt>
  </dgm:ptLst>
  <dgm:cxnLst>
    <dgm:cxn modelId="{D6383283-7805-47C3-A9C2-FD0D0D297C36}" type="presOf" srcId="{7893F808-737B-4A9C-8CB4-7B946F39E5C5}" destId="{CDFC951F-465D-4276-B240-41DBD707521F}" srcOrd="0" destOrd="0" presId="urn:microsoft.com/office/officeart/2005/8/layout/list1"/>
    <dgm:cxn modelId="{B8FF9039-C5C2-43C2-AC95-D8DE0979A908}" srcId="{2CC02B10-F67F-4657-853C-DDEBC2167F30}" destId="{852E4941-CBCE-4548-B5DF-E8B7EDDFCB8D}" srcOrd="1" destOrd="0" parTransId="{EB4A792E-7B83-4E04-9164-23341C8A60DA}" sibTransId="{8CCE09F9-DD23-40E6-B323-70E4850910BF}"/>
    <dgm:cxn modelId="{497E7372-7B3B-4FDE-93A0-F7BC74EFF945}" type="presOf" srcId="{1D526072-AA30-4D41-9386-75DDE4851790}" destId="{CDFC951F-465D-4276-B240-41DBD707521F}" srcOrd="0" destOrd="2" presId="urn:microsoft.com/office/officeart/2005/8/layout/list1"/>
    <dgm:cxn modelId="{78D44815-58C3-4B24-901E-DE2E0BC81273}" type="presOf" srcId="{2CC02B10-F67F-4657-853C-DDEBC2167F30}" destId="{07F6BEA9-4F11-4B30-BCFC-8D3B105D8644}" srcOrd="1" destOrd="0" presId="urn:microsoft.com/office/officeart/2005/8/layout/list1"/>
    <dgm:cxn modelId="{78543775-EFE0-4B5D-A46D-1CC927A3C7FE}" type="presOf" srcId="{346ADEDC-0A68-4BC9-BBDB-A0F270D7C25E}" destId="{28D1A242-436F-4536-AD20-6D2B68BB8745}" srcOrd="0" destOrd="0" presId="urn:microsoft.com/office/officeart/2005/8/layout/list1"/>
    <dgm:cxn modelId="{C4A8179A-5B96-4348-9107-8DC02C6681A9}" srcId="{2CC02B10-F67F-4657-853C-DDEBC2167F30}" destId="{1D526072-AA30-4D41-9386-75DDE4851790}" srcOrd="2" destOrd="0" parTransId="{F44FE16E-4D4B-4A5E-8128-A2F9CA640488}" sibTransId="{870D2E9E-68E8-4EBF-94A4-A67184476369}"/>
    <dgm:cxn modelId="{D2FDBF87-90A6-4763-ADBA-1754B88535F7}" type="presOf" srcId="{E0CB7175-0CB1-4358-ACCC-2AC56B06937B}" destId="{73868FB1-6427-4E83-A93E-402C10D50C24}" srcOrd="1" destOrd="0" presId="urn:microsoft.com/office/officeart/2005/8/layout/list1"/>
    <dgm:cxn modelId="{9521DC71-CD10-4B84-A51A-DFBAD4986011}" type="presOf" srcId="{852E4941-CBCE-4548-B5DF-E8B7EDDFCB8D}" destId="{CDFC951F-465D-4276-B240-41DBD707521F}" srcOrd="0" destOrd="1" presId="urn:microsoft.com/office/officeart/2005/8/layout/list1"/>
    <dgm:cxn modelId="{AF46B3B2-3EB2-48E9-8F95-DAD8716359CE}" srcId="{78EC55CA-83B0-4777-B8D8-DB6371E2D237}" destId="{E0CB7175-0CB1-4358-ACCC-2AC56B06937B}" srcOrd="0" destOrd="0" parTransId="{BA57ED5C-4CE5-4EB8-AFAE-E88D2E377CCE}" sibTransId="{848E28A0-1D1F-410F-BC1B-2A3F1A55D53F}"/>
    <dgm:cxn modelId="{10582666-2E23-44B5-9AAF-9679EB9D472D}" srcId="{2CC02B10-F67F-4657-853C-DDEBC2167F30}" destId="{7893F808-737B-4A9C-8CB4-7B946F39E5C5}" srcOrd="0" destOrd="0" parTransId="{6989C121-40E3-427B-81AA-9748BBE60F48}" sibTransId="{9B2442B9-44E4-48A9-9A2E-7F644035318E}"/>
    <dgm:cxn modelId="{D5F2338F-6804-461A-A22B-49E168E50F13}" srcId="{E0CB7175-0CB1-4358-ACCC-2AC56B06937B}" destId="{346ADEDC-0A68-4BC9-BBDB-A0F270D7C25E}" srcOrd="0" destOrd="0" parTransId="{2A3B437D-A968-43CC-BCD3-36318755F31F}" sibTransId="{A55ABCC7-801E-4334-9C24-4BE53EAADE45}"/>
    <dgm:cxn modelId="{A00BD9CA-5276-4609-8B60-145AD8D5DDD8}" type="presOf" srcId="{E0CB7175-0CB1-4358-ACCC-2AC56B06937B}" destId="{3583A41C-9647-4A30-B46D-826F7DA281EF}" srcOrd="0" destOrd="0" presId="urn:microsoft.com/office/officeart/2005/8/layout/list1"/>
    <dgm:cxn modelId="{66DF30BA-6C8C-499C-A9A1-AC8CD03546B9}" type="presOf" srcId="{2CC02B10-F67F-4657-853C-DDEBC2167F30}" destId="{C08D8D06-7C54-4C3A-81C2-8746212C8DAE}" srcOrd="0" destOrd="0" presId="urn:microsoft.com/office/officeart/2005/8/layout/list1"/>
    <dgm:cxn modelId="{A46A03CA-CD39-4192-938C-584B7972CDDF}" srcId="{78EC55CA-83B0-4777-B8D8-DB6371E2D237}" destId="{2CC02B10-F67F-4657-853C-DDEBC2167F30}" srcOrd="1" destOrd="0" parTransId="{17726721-C3C1-4F1E-B0B6-3D22595EE6A9}" sibTransId="{D06A0151-7ABB-40E0-94E0-65395639F948}"/>
    <dgm:cxn modelId="{DD5DDE21-7AAD-4161-BC35-F84C8F068002}" type="presOf" srcId="{78EC55CA-83B0-4777-B8D8-DB6371E2D237}" destId="{F9DDED58-B520-405C-8024-33CF5B95405A}" srcOrd="0" destOrd="0" presId="urn:microsoft.com/office/officeart/2005/8/layout/list1"/>
    <dgm:cxn modelId="{AE8B8471-E28F-4A30-BC2B-2FF3EED01DD4}" type="presParOf" srcId="{F9DDED58-B520-405C-8024-33CF5B95405A}" destId="{1ACC7742-AEEF-4DB8-BE8D-C401E511F05A}" srcOrd="0" destOrd="0" presId="urn:microsoft.com/office/officeart/2005/8/layout/list1"/>
    <dgm:cxn modelId="{921842F8-803E-416C-BEBB-DA8ADDB0B5AC}" type="presParOf" srcId="{1ACC7742-AEEF-4DB8-BE8D-C401E511F05A}" destId="{3583A41C-9647-4A30-B46D-826F7DA281EF}" srcOrd="0" destOrd="0" presId="urn:microsoft.com/office/officeart/2005/8/layout/list1"/>
    <dgm:cxn modelId="{98E6A1C2-A773-43EE-9E28-EBB74BE593CA}" type="presParOf" srcId="{1ACC7742-AEEF-4DB8-BE8D-C401E511F05A}" destId="{73868FB1-6427-4E83-A93E-402C10D50C24}" srcOrd="1" destOrd="0" presId="urn:microsoft.com/office/officeart/2005/8/layout/list1"/>
    <dgm:cxn modelId="{F0A1EBE6-0B2B-4ABA-A198-54A711748BF3}" type="presParOf" srcId="{F9DDED58-B520-405C-8024-33CF5B95405A}" destId="{D19DEF6D-5CE4-43D1-86C5-03A33F9382D9}" srcOrd="1" destOrd="0" presId="urn:microsoft.com/office/officeart/2005/8/layout/list1"/>
    <dgm:cxn modelId="{82FE83E1-91E1-4A35-BC4B-B4C208127D7F}" type="presParOf" srcId="{F9DDED58-B520-405C-8024-33CF5B95405A}" destId="{28D1A242-436F-4536-AD20-6D2B68BB8745}" srcOrd="2" destOrd="0" presId="urn:microsoft.com/office/officeart/2005/8/layout/list1"/>
    <dgm:cxn modelId="{1FA30926-E4AD-49A9-A4E8-52A624BBFC4C}" type="presParOf" srcId="{F9DDED58-B520-405C-8024-33CF5B95405A}" destId="{E98AE176-A896-4390-96C2-5E6C0D9066B4}" srcOrd="3" destOrd="0" presId="urn:microsoft.com/office/officeart/2005/8/layout/list1"/>
    <dgm:cxn modelId="{AF9C9652-FA35-47D6-A1C1-5C6BB48E976F}" type="presParOf" srcId="{F9DDED58-B520-405C-8024-33CF5B95405A}" destId="{8909740C-973A-4BDD-9557-D83738C6370A}" srcOrd="4" destOrd="0" presId="urn:microsoft.com/office/officeart/2005/8/layout/list1"/>
    <dgm:cxn modelId="{4F990A7F-3AF5-4942-938E-D6346879FDE1}" type="presParOf" srcId="{8909740C-973A-4BDD-9557-D83738C6370A}" destId="{C08D8D06-7C54-4C3A-81C2-8746212C8DAE}" srcOrd="0" destOrd="0" presId="urn:microsoft.com/office/officeart/2005/8/layout/list1"/>
    <dgm:cxn modelId="{559AF499-10E4-4F85-A2E7-C45BC78F0FB8}" type="presParOf" srcId="{8909740C-973A-4BDD-9557-D83738C6370A}" destId="{07F6BEA9-4F11-4B30-BCFC-8D3B105D8644}" srcOrd="1" destOrd="0" presId="urn:microsoft.com/office/officeart/2005/8/layout/list1"/>
    <dgm:cxn modelId="{427F8FCF-1D12-43ED-BA62-F6C862D8DBEB}" type="presParOf" srcId="{F9DDED58-B520-405C-8024-33CF5B95405A}" destId="{01A9C1AE-DC35-490B-9136-F262236B17BF}" srcOrd="5" destOrd="0" presId="urn:microsoft.com/office/officeart/2005/8/layout/list1"/>
    <dgm:cxn modelId="{97D84025-0F6F-4131-A1DE-04D7FE130FB2}" type="presParOf" srcId="{F9DDED58-B520-405C-8024-33CF5B95405A}" destId="{CDFC951F-465D-4276-B240-41DBD707521F}"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BE9E2CCD-93D1-43B8-AC95-B7D1F7A459A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nl-NL"/>
        </a:p>
      </dgm:t>
    </dgm:pt>
    <dgm:pt modelId="{A6BFE768-4D1F-411D-A17D-223EE4B280D2}">
      <dgm:prSet phldrT="[Tekst]"/>
      <dgm:spPr>
        <a:solidFill>
          <a:srgbClr val="0070C0"/>
        </a:solidFill>
        <a:ln w="3175">
          <a:solidFill>
            <a:schemeClr val="bg1"/>
          </a:solidFill>
        </a:ln>
      </dgm:spPr>
      <dgm:t>
        <a:bodyPr/>
        <a:lstStyle/>
        <a:p>
          <a:pPr>
            <a:buSzTx/>
            <a:buFont typeface="Arial" panose="020B0604020202020204" pitchFamily="34" charset="0"/>
            <a:buNone/>
          </a:pPr>
          <a:r>
            <a:rPr lang="nl-BE" dirty="0"/>
            <a:t>Wiskundige vaardigheden </a:t>
          </a:r>
          <a:endParaRPr lang="nl-NL" dirty="0"/>
        </a:p>
      </dgm:t>
    </dgm:pt>
    <dgm:pt modelId="{471FEA14-4235-45DE-A8AD-0AE23B3AC26E}" type="parTrans" cxnId="{5682B63D-BD31-4347-A702-74818915050D}">
      <dgm:prSet/>
      <dgm:spPr/>
      <dgm:t>
        <a:bodyPr/>
        <a:lstStyle/>
        <a:p>
          <a:endParaRPr lang="nl-NL"/>
        </a:p>
      </dgm:t>
    </dgm:pt>
    <dgm:pt modelId="{2EC88919-F8EE-49AC-AC0B-FD2B77B57AB0}" type="sibTrans" cxnId="{5682B63D-BD31-4347-A702-74818915050D}">
      <dgm:prSet/>
      <dgm:spPr/>
      <dgm:t>
        <a:bodyPr/>
        <a:lstStyle/>
        <a:p>
          <a:endParaRPr lang="nl-NL"/>
        </a:p>
      </dgm:t>
    </dgm:pt>
    <dgm:pt modelId="{FCCC1BE1-1372-4345-AEC6-58D074F00E1B}">
      <dgm:prSet phldrT="[Tekst]"/>
      <dgm:spPr>
        <a:solidFill>
          <a:schemeClr val="accent1">
            <a:lumMod val="75000"/>
          </a:schemeClr>
        </a:solidFill>
        <a:ln w="3175">
          <a:solidFill>
            <a:schemeClr val="bg1"/>
          </a:solidFill>
        </a:ln>
      </dgm:spPr>
      <dgm:t>
        <a:bodyPr/>
        <a:lstStyle/>
        <a:p>
          <a:r>
            <a:rPr lang="nl-BE" dirty="0"/>
            <a:t>Studiehouding</a:t>
          </a:r>
          <a:endParaRPr lang="nl-NL" dirty="0"/>
        </a:p>
      </dgm:t>
    </dgm:pt>
    <dgm:pt modelId="{16DA9A8E-CBA4-454E-A773-BF3E36E69C95}" type="parTrans" cxnId="{40A98F8B-B105-47F2-B8F6-C4149C591047}">
      <dgm:prSet/>
      <dgm:spPr/>
      <dgm:t>
        <a:bodyPr/>
        <a:lstStyle/>
        <a:p>
          <a:endParaRPr lang="nl-NL"/>
        </a:p>
      </dgm:t>
    </dgm:pt>
    <dgm:pt modelId="{0EB66EA6-E45C-49B5-BE26-7F209BA3EF7B}" type="sibTrans" cxnId="{40A98F8B-B105-47F2-B8F6-C4149C591047}">
      <dgm:prSet/>
      <dgm:spPr/>
      <dgm:t>
        <a:bodyPr/>
        <a:lstStyle/>
        <a:p>
          <a:endParaRPr lang="nl-NL"/>
        </a:p>
      </dgm:t>
    </dgm:pt>
    <dgm:pt modelId="{B6E6B4DB-DE10-4380-8484-4335C6E875E3}">
      <dgm:prSet phldrT="[Tekst]"/>
      <dgm:spPr>
        <a:solidFill>
          <a:schemeClr val="accent1">
            <a:lumMod val="75000"/>
          </a:schemeClr>
        </a:solidFill>
      </dgm:spPr>
      <dgm:t>
        <a:bodyPr/>
        <a:lstStyle/>
        <a:p>
          <a:r>
            <a:rPr lang="nl-BE" dirty="0"/>
            <a:t>Sociale vaardigheden</a:t>
          </a:r>
          <a:endParaRPr lang="nl-NL" dirty="0"/>
        </a:p>
      </dgm:t>
    </dgm:pt>
    <dgm:pt modelId="{D0A9F17F-B8FD-4868-9481-7FF059D76C56}" type="parTrans" cxnId="{1B033E18-B476-4EBF-8C35-809C9F7CFA7F}">
      <dgm:prSet/>
      <dgm:spPr/>
      <dgm:t>
        <a:bodyPr/>
        <a:lstStyle/>
        <a:p>
          <a:endParaRPr lang="nl-NL"/>
        </a:p>
      </dgm:t>
    </dgm:pt>
    <dgm:pt modelId="{9D58DD8C-B63F-40FE-A814-24718CE01EEE}" type="sibTrans" cxnId="{1B033E18-B476-4EBF-8C35-809C9F7CFA7F}">
      <dgm:prSet/>
      <dgm:spPr/>
      <dgm:t>
        <a:bodyPr/>
        <a:lstStyle/>
        <a:p>
          <a:endParaRPr lang="nl-NL"/>
        </a:p>
      </dgm:t>
    </dgm:pt>
    <dgm:pt modelId="{0DF43F7B-4835-447E-9A06-F1D4F146EA79}">
      <dgm:prSet/>
      <dgm:spPr>
        <a:solidFill>
          <a:srgbClr val="00B050"/>
        </a:solidFill>
        <a:ln w="3175">
          <a:solidFill>
            <a:schemeClr val="bg1"/>
          </a:solidFill>
        </a:ln>
      </dgm:spPr>
      <dgm:t>
        <a:bodyPr/>
        <a:lstStyle/>
        <a:p>
          <a:r>
            <a:rPr lang="nl-BE" dirty="0"/>
            <a:t>Taalvaardigheden </a:t>
          </a:r>
        </a:p>
      </dgm:t>
    </dgm:pt>
    <dgm:pt modelId="{F988C2E4-20FD-4340-8F81-486A658219AA}" type="parTrans" cxnId="{CA0B4064-B549-4F2E-9619-42BFEBEB071E}">
      <dgm:prSet/>
      <dgm:spPr/>
      <dgm:t>
        <a:bodyPr/>
        <a:lstStyle/>
        <a:p>
          <a:endParaRPr lang="nl-NL"/>
        </a:p>
      </dgm:t>
    </dgm:pt>
    <dgm:pt modelId="{DEBC62CB-56A6-40CD-AEB5-618924A71167}" type="sibTrans" cxnId="{CA0B4064-B549-4F2E-9619-42BFEBEB071E}">
      <dgm:prSet/>
      <dgm:spPr/>
      <dgm:t>
        <a:bodyPr/>
        <a:lstStyle/>
        <a:p>
          <a:endParaRPr lang="nl-NL"/>
        </a:p>
      </dgm:t>
    </dgm:pt>
    <dgm:pt modelId="{58D870C3-5937-4AEA-A989-BF7D708BB84D}">
      <dgm:prSet/>
      <dgm:spPr>
        <a:solidFill>
          <a:srgbClr val="00B050"/>
        </a:solidFill>
        <a:ln w="3175">
          <a:solidFill>
            <a:schemeClr val="bg1"/>
          </a:solidFill>
        </a:ln>
      </dgm:spPr>
      <dgm:t>
        <a:bodyPr/>
        <a:lstStyle/>
        <a:p>
          <a:r>
            <a:rPr lang="nl-BE" dirty="0"/>
            <a:t>Technische vaardigheden </a:t>
          </a:r>
        </a:p>
      </dgm:t>
    </dgm:pt>
    <dgm:pt modelId="{712851DC-8C9E-4D15-99D7-76F144314110}" type="parTrans" cxnId="{1BA9CD58-613E-4315-BBA1-A9DD7F2FBA36}">
      <dgm:prSet/>
      <dgm:spPr/>
      <dgm:t>
        <a:bodyPr/>
        <a:lstStyle/>
        <a:p>
          <a:endParaRPr lang="nl-NL"/>
        </a:p>
      </dgm:t>
    </dgm:pt>
    <dgm:pt modelId="{8171578E-48A3-49AD-8E94-1215443B35BB}" type="sibTrans" cxnId="{1BA9CD58-613E-4315-BBA1-A9DD7F2FBA36}">
      <dgm:prSet/>
      <dgm:spPr/>
      <dgm:t>
        <a:bodyPr/>
        <a:lstStyle/>
        <a:p>
          <a:endParaRPr lang="nl-NL"/>
        </a:p>
      </dgm:t>
    </dgm:pt>
    <dgm:pt modelId="{4F8A1791-0908-4B46-B5C6-4F4F58BC133A}">
      <dgm:prSet phldrT="[Tekst]"/>
      <dgm:spPr>
        <a:solidFill>
          <a:schemeClr val="accent1">
            <a:lumMod val="75000"/>
          </a:schemeClr>
        </a:solidFill>
      </dgm:spPr>
      <dgm:t>
        <a:bodyPr/>
        <a:lstStyle/>
        <a:p>
          <a:pPr>
            <a:buSzTx/>
            <a:buFont typeface="Arial" panose="020B0604020202020204" pitchFamily="34" charset="0"/>
            <a:buNone/>
          </a:pPr>
          <a:r>
            <a:rPr lang="nl-BE" dirty="0"/>
            <a:t>Ondersteuning door ouders</a:t>
          </a:r>
          <a:endParaRPr lang="nl-NL" dirty="0"/>
        </a:p>
      </dgm:t>
    </dgm:pt>
    <dgm:pt modelId="{72A71A2F-EF2B-4FCF-A4BC-8D542C652C25}" type="parTrans" cxnId="{7B52BE7B-058C-4940-93C4-9BBC8B84F31F}">
      <dgm:prSet/>
      <dgm:spPr/>
      <dgm:t>
        <a:bodyPr/>
        <a:lstStyle/>
        <a:p>
          <a:endParaRPr lang="nl-NL"/>
        </a:p>
      </dgm:t>
    </dgm:pt>
    <dgm:pt modelId="{6818EB81-86D1-4047-A20C-5948A9DECC1F}" type="sibTrans" cxnId="{7B52BE7B-058C-4940-93C4-9BBC8B84F31F}">
      <dgm:prSet/>
      <dgm:spPr/>
      <dgm:t>
        <a:bodyPr/>
        <a:lstStyle/>
        <a:p>
          <a:endParaRPr lang="nl-NL"/>
        </a:p>
      </dgm:t>
    </dgm:pt>
    <dgm:pt modelId="{695E26BC-DDF0-4DF5-9492-EA2988EC8420}">
      <dgm:prSet/>
      <dgm:spPr>
        <a:solidFill>
          <a:schemeClr val="accent1">
            <a:lumMod val="75000"/>
          </a:schemeClr>
        </a:solidFill>
      </dgm:spPr>
      <dgm:t>
        <a:bodyPr/>
        <a:lstStyle/>
        <a:p>
          <a:r>
            <a:rPr lang="nl-BE" dirty="0"/>
            <a:t>Leerkracht-leerling relatie</a:t>
          </a:r>
        </a:p>
      </dgm:t>
    </dgm:pt>
    <dgm:pt modelId="{9D0F0A76-E44A-4D8B-AD88-08C4CC9463CE}" type="parTrans" cxnId="{38EAEA45-D628-4FB2-A9DE-8C99FA9C1436}">
      <dgm:prSet/>
      <dgm:spPr/>
      <dgm:t>
        <a:bodyPr/>
        <a:lstStyle/>
        <a:p>
          <a:endParaRPr lang="nl-NL"/>
        </a:p>
      </dgm:t>
    </dgm:pt>
    <dgm:pt modelId="{1DFA27E6-A0E7-4319-B1A9-2C7685860B6A}" type="sibTrans" cxnId="{38EAEA45-D628-4FB2-A9DE-8C99FA9C1436}">
      <dgm:prSet/>
      <dgm:spPr/>
      <dgm:t>
        <a:bodyPr/>
        <a:lstStyle/>
        <a:p>
          <a:endParaRPr lang="nl-NL"/>
        </a:p>
      </dgm:t>
    </dgm:pt>
    <dgm:pt modelId="{94DF8CAA-CE11-4DA0-99FC-52943E984D08}" type="pres">
      <dgm:prSet presAssocID="{BE9E2CCD-93D1-43B8-AC95-B7D1F7A459A6}" presName="Name0" presStyleCnt="0">
        <dgm:presLayoutVars>
          <dgm:dir/>
          <dgm:animLvl val="lvl"/>
          <dgm:resizeHandles val="exact"/>
        </dgm:presLayoutVars>
      </dgm:prSet>
      <dgm:spPr/>
      <dgm:t>
        <a:bodyPr/>
        <a:lstStyle/>
        <a:p>
          <a:endParaRPr lang="nl-NL"/>
        </a:p>
      </dgm:t>
    </dgm:pt>
    <dgm:pt modelId="{AAC6DC5F-A5F8-48C1-A13B-89912EFA20E0}" type="pres">
      <dgm:prSet presAssocID="{A6BFE768-4D1F-411D-A17D-223EE4B280D2}" presName="linNode" presStyleCnt="0"/>
      <dgm:spPr/>
    </dgm:pt>
    <dgm:pt modelId="{0992390B-ABFA-48DC-91C6-6F1529CF76EB}" type="pres">
      <dgm:prSet presAssocID="{A6BFE768-4D1F-411D-A17D-223EE4B280D2}" presName="parentText" presStyleLbl="node1" presStyleIdx="0" presStyleCnt="7" custScaleX="196897">
        <dgm:presLayoutVars>
          <dgm:chMax val="1"/>
          <dgm:bulletEnabled val="1"/>
        </dgm:presLayoutVars>
      </dgm:prSet>
      <dgm:spPr/>
      <dgm:t>
        <a:bodyPr/>
        <a:lstStyle/>
        <a:p>
          <a:endParaRPr lang="nl-NL"/>
        </a:p>
      </dgm:t>
    </dgm:pt>
    <dgm:pt modelId="{04683F08-5A36-4DFE-B012-37AA6E8690CD}" type="pres">
      <dgm:prSet presAssocID="{2EC88919-F8EE-49AC-AC0B-FD2B77B57AB0}" presName="sp" presStyleCnt="0"/>
      <dgm:spPr/>
    </dgm:pt>
    <dgm:pt modelId="{60C77420-8F8D-4245-AB43-4C9E3990C75C}" type="pres">
      <dgm:prSet presAssocID="{0DF43F7B-4835-447E-9A06-F1D4F146EA79}" presName="linNode" presStyleCnt="0"/>
      <dgm:spPr/>
    </dgm:pt>
    <dgm:pt modelId="{67E5CBC9-BD45-47A7-AA13-24CA6F9208E8}" type="pres">
      <dgm:prSet presAssocID="{0DF43F7B-4835-447E-9A06-F1D4F146EA79}" presName="parentText" presStyleLbl="node1" presStyleIdx="1" presStyleCnt="7" custScaleX="196897">
        <dgm:presLayoutVars>
          <dgm:chMax val="1"/>
          <dgm:bulletEnabled val="1"/>
        </dgm:presLayoutVars>
      </dgm:prSet>
      <dgm:spPr/>
      <dgm:t>
        <a:bodyPr/>
        <a:lstStyle/>
        <a:p>
          <a:endParaRPr lang="nl-NL"/>
        </a:p>
      </dgm:t>
    </dgm:pt>
    <dgm:pt modelId="{BEE02213-8993-4BF3-A894-5AE2E0FFEB1E}" type="pres">
      <dgm:prSet presAssocID="{DEBC62CB-56A6-40CD-AEB5-618924A71167}" presName="sp" presStyleCnt="0"/>
      <dgm:spPr/>
    </dgm:pt>
    <dgm:pt modelId="{572C0142-2204-45C7-B109-307F93C396C3}" type="pres">
      <dgm:prSet presAssocID="{58D870C3-5937-4AEA-A989-BF7D708BB84D}" presName="linNode" presStyleCnt="0"/>
      <dgm:spPr/>
    </dgm:pt>
    <dgm:pt modelId="{0AFE20BE-DCA8-4AD8-A5B6-60A968162EC9}" type="pres">
      <dgm:prSet presAssocID="{58D870C3-5937-4AEA-A989-BF7D708BB84D}" presName="parentText" presStyleLbl="node1" presStyleIdx="2" presStyleCnt="7" custScaleX="196897">
        <dgm:presLayoutVars>
          <dgm:chMax val="1"/>
          <dgm:bulletEnabled val="1"/>
        </dgm:presLayoutVars>
      </dgm:prSet>
      <dgm:spPr/>
      <dgm:t>
        <a:bodyPr/>
        <a:lstStyle/>
        <a:p>
          <a:endParaRPr lang="nl-NL"/>
        </a:p>
      </dgm:t>
    </dgm:pt>
    <dgm:pt modelId="{4A86F746-1C10-4D4A-AF43-35444C560126}" type="pres">
      <dgm:prSet presAssocID="{8171578E-48A3-49AD-8E94-1215443B35BB}" presName="sp" presStyleCnt="0"/>
      <dgm:spPr/>
    </dgm:pt>
    <dgm:pt modelId="{5664EC93-BFDA-493C-A995-FBCB7571B71E}" type="pres">
      <dgm:prSet presAssocID="{FCCC1BE1-1372-4345-AEC6-58D074F00E1B}" presName="linNode" presStyleCnt="0"/>
      <dgm:spPr/>
    </dgm:pt>
    <dgm:pt modelId="{931B5121-8D92-454A-95C5-6187EDCC002C}" type="pres">
      <dgm:prSet presAssocID="{FCCC1BE1-1372-4345-AEC6-58D074F00E1B}" presName="parentText" presStyleLbl="node1" presStyleIdx="3" presStyleCnt="7" custScaleX="196897">
        <dgm:presLayoutVars>
          <dgm:chMax val="1"/>
          <dgm:bulletEnabled val="1"/>
        </dgm:presLayoutVars>
      </dgm:prSet>
      <dgm:spPr/>
      <dgm:t>
        <a:bodyPr/>
        <a:lstStyle/>
        <a:p>
          <a:endParaRPr lang="nl-NL"/>
        </a:p>
      </dgm:t>
    </dgm:pt>
    <dgm:pt modelId="{48B187BB-2246-46B4-9AC9-00C5462D5F45}" type="pres">
      <dgm:prSet presAssocID="{0EB66EA6-E45C-49B5-BE26-7F209BA3EF7B}" presName="sp" presStyleCnt="0"/>
      <dgm:spPr/>
    </dgm:pt>
    <dgm:pt modelId="{4BD338F5-8157-460F-9265-2BD2B84E3653}" type="pres">
      <dgm:prSet presAssocID="{B6E6B4DB-DE10-4380-8484-4335C6E875E3}" presName="linNode" presStyleCnt="0"/>
      <dgm:spPr/>
    </dgm:pt>
    <dgm:pt modelId="{08283A75-975F-4BCE-855A-15CF4A54C87D}" type="pres">
      <dgm:prSet presAssocID="{B6E6B4DB-DE10-4380-8484-4335C6E875E3}" presName="parentText" presStyleLbl="node1" presStyleIdx="4" presStyleCnt="7" custScaleX="196897">
        <dgm:presLayoutVars>
          <dgm:chMax val="1"/>
          <dgm:bulletEnabled val="1"/>
        </dgm:presLayoutVars>
      </dgm:prSet>
      <dgm:spPr/>
      <dgm:t>
        <a:bodyPr/>
        <a:lstStyle/>
        <a:p>
          <a:endParaRPr lang="nl-NL"/>
        </a:p>
      </dgm:t>
    </dgm:pt>
    <dgm:pt modelId="{028E8DA4-0DA9-4BE8-BA55-AC870CD64FB1}" type="pres">
      <dgm:prSet presAssocID="{9D58DD8C-B63F-40FE-A814-24718CE01EEE}" presName="sp" presStyleCnt="0"/>
      <dgm:spPr/>
    </dgm:pt>
    <dgm:pt modelId="{E5F6FBE6-C1AC-4E94-80BC-F6AF223B8C72}" type="pres">
      <dgm:prSet presAssocID="{4F8A1791-0908-4B46-B5C6-4F4F58BC133A}" presName="linNode" presStyleCnt="0"/>
      <dgm:spPr/>
    </dgm:pt>
    <dgm:pt modelId="{30B15389-1707-4975-B7F7-E2B5F5848ED0}" type="pres">
      <dgm:prSet presAssocID="{4F8A1791-0908-4B46-B5C6-4F4F58BC133A}" presName="parentText" presStyleLbl="node1" presStyleIdx="5" presStyleCnt="7" custScaleX="196897">
        <dgm:presLayoutVars>
          <dgm:chMax val="1"/>
          <dgm:bulletEnabled val="1"/>
        </dgm:presLayoutVars>
      </dgm:prSet>
      <dgm:spPr/>
      <dgm:t>
        <a:bodyPr/>
        <a:lstStyle/>
        <a:p>
          <a:endParaRPr lang="nl-NL"/>
        </a:p>
      </dgm:t>
    </dgm:pt>
    <dgm:pt modelId="{13A0C5DB-D3AC-4DF5-BF10-059184749142}" type="pres">
      <dgm:prSet presAssocID="{6818EB81-86D1-4047-A20C-5948A9DECC1F}" presName="sp" presStyleCnt="0"/>
      <dgm:spPr/>
    </dgm:pt>
    <dgm:pt modelId="{59A65735-A779-481F-BE5F-FF64AB6C676D}" type="pres">
      <dgm:prSet presAssocID="{695E26BC-DDF0-4DF5-9492-EA2988EC8420}" presName="linNode" presStyleCnt="0"/>
      <dgm:spPr/>
    </dgm:pt>
    <dgm:pt modelId="{07F82970-6EAE-4C1B-87E5-E7E91AE95D83}" type="pres">
      <dgm:prSet presAssocID="{695E26BC-DDF0-4DF5-9492-EA2988EC8420}" presName="parentText" presStyleLbl="node1" presStyleIdx="6" presStyleCnt="7" custScaleX="196897">
        <dgm:presLayoutVars>
          <dgm:chMax val="1"/>
          <dgm:bulletEnabled val="1"/>
        </dgm:presLayoutVars>
      </dgm:prSet>
      <dgm:spPr/>
      <dgm:t>
        <a:bodyPr/>
        <a:lstStyle/>
        <a:p>
          <a:endParaRPr lang="nl-NL"/>
        </a:p>
      </dgm:t>
    </dgm:pt>
  </dgm:ptLst>
  <dgm:cxnLst>
    <dgm:cxn modelId="{AF5EBD9C-F61E-4956-8F2F-7D1CD36E5C38}" type="presOf" srcId="{B6E6B4DB-DE10-4380-8484-4335C6E875E3}" destId="{08283A75-975F-4BCE-855A-15CF4A54C87D}" srcOrd="0" destOrd="0" presId="urn:microsoft.com/office/officeart/2005/8/layout/vList5"/>
    <dgm:cxn modelId="{ED65882D-3B36-43AE-B5A8-CE534A3D6779}" type="presOf" srcId="{58D870C3-5937-4AEA-A989-BF7D708BB84D}" destId="{0AFE20BE-DCA8-4AD8-A5B6-60A968162EC9}" srcOrd="0" destOrd="0" presId="urn:microsoft.com/office/officeart/2005/8/layout/vList5"/>
    <dgm:cxn modelId="{5682B63D-BD31-4347-A702-74818915050D}" srcId="{BE9E2CCD-93D1-43B8-AC95-B7D1F7A459A6}" destId="{A6BFE768-4D1F-411D-A17D-223EE4B280D2}" srcOrd="0" destOrd="0" parTransId="{471FEA14-4235-45DE-A8AD-0AE23B3AC26E}" sibTransId="{2EC88919-F8EE-49AC-AC0B-FD2B77B57AB0}"/>
    <dgm:cxn modelId="{B6F5D8DF-9EF6-4932-8D44-94CA41A0D5D3}" type="presOf" srcId="{4F8A1791-0908-4B46-B5C6-4F4F58BC133A}" destId="{30B15389-1707-4975-B7F7-E2B5F5848ED0}" srcOrd="0" destOrd="0" presId="urn:microsoft.com/office/officeart/2005/8/layout/vList5"/>
    <dgm:cxn modelId="{38EAEA45-D628-4FB2-A9DE-8C99FA9C1436}" srcId="{BE9E2CCD-93D1-43B8-AC95-B7D1F7A459A6}" destId="{695E26BC-DDF0-4DF5-9492-EA2988EC8420}" srcOrd="6" destOrd="0" parTransId="{9D0F0A76-E44A-4D8B-AD88-08C4CC9463CE}" sibTransId="{1DFA27E6-A0E7-4319-B1A9-2C7685860B6A}"/>
    <dgm:cxn modelId="{1BA9CD58-613E-4315-BBA1-A9DD7F2FBA36}" srcId="{BE9E2CCD-93D1-43B8-AC95-B7D1F7A459A6}" destId="{58D870C3-5937-4AEA-A989-BF7D708BB84D}" srcOrd="2" destOrd="0" parTransId="{712851DC-8C9E-4D15-99D7-76F144314110}" sibTransId="{8171578E-48A3-49AD-8E94-1215443B35BB}"/>
    <dgm:cxn modelId="{40A98F8B-B105-47F2-B8F6-C4149C591047}" srcId="{BE9E2CCD-93D1-43B8-AC95-B7D1F7A459A6}" destId="{FCCC1BE1-1372-4345-AEC6-58D074F00E1B}" srcOrd="3" destOrd="0" parTransId="{16DA9A8E-CBA4-454E-A773-BF3E36E69C95}" sibTransId="{0EB66EA6-E45C-49B5-BE26-7F209BA3EF7B}"/>
    <dgm:cxn modelId="{399DB904-C27E-4FCC-8E9E-BBF352780DE4}" type="presOf" srcId="{FCCC1BE1-1372-4345-AEC6-58D074F00E1B}" destId="{931B5121-8D92-454A-95C5-6187EDCC002C}" srcOrd="0" destOrd="0" presId="urn:microsoft.com/office/officeart/2005/8/layout/vList5"/>
    <dgm:cxn modelId="{7B52BE7B-058C-4940-93C4-9BBC8B84F31F}" srcId="{BE9E2CCD-93D1-43B8-AC95-B7D1F7A459A6}" destId="{4F8A1791-0908-4B46-B5C6-4F4F58BC133A}" srcOrd="5" destOrd="0" parTransId="{72A71A2F-EF2B-4FCF-A4BC-8D542C652C25}" sibTransId="{6818EB81-86D1-4047-A20C-5948A9DECC1F}"/>
    <dgm:cxn modelId="{D519B23A-6B6E-463E-AB6D-91EED7FF7F84}" type="presOf" srcId="{695E26BC-DDF0-4DF5-9492-EA2988EC8420}" destId="{07F82970-6EAE-4C1B-87E5-E7E91AE95D83}" srcOrd="0" destOrd="0" presId="urn:microsoft.com/office/officeart/2005/8/layout/vList5"/>
    <dgm:cxn modelId="{CA0B4064-B549-4F2E-9619-42BFEBEB071E}" srcId="{BE9E2CCD-93D1-43B8-AC95-B7D1F7A459A6}" destId="{0DF43F7B-4835-447E-9A06-F1D4F146EA79}" srcOrd="1" destOrd="0" parTransId="{F988C2E4-20FD-4340-8F81-486A658219AA}" sibTransId="{DEBC62CB-56A6-40CD-AEB5-618924A71167}"/>
    <dgm:cxn modelId="{FB976FA0-4E4A-4DEC-ADB7-7BF6D1BC1C16}" type="presOf" srcId="{A6BFE768-4D1F-411D-A17D-223EE4B280D2}" destId="{0992390B-ABFA-48DC-91C6-6F1529CF76EB}" srcOrd="0" destOrd="0" presId="urn:microsoft.com/office/officeart/2005/8/layout/vList5"/>
    <dgm:cxn modelId="{54185103-8444-449D-9093-3BEC4C98B135}" type="presOf" srcId="{BE9E2CCD-93D1-43B8-AC95-B7D1F7A459A6}" destId="{94DF8CAA-CE11-4DA0-99FC-52943E984D08}" srcOrd="0" destOrd="0" presId="urn:microsoft.com/office/officeart/2005/8/layout/vList5"/>
    <dgm:cxn modelId="{1B033E18-B476-4EBF-8C35-809C9F7CFA7F}" srcId="{BE9E2CCD-93D1-43B8-AC95-B7D1F7A459A6}" destId="{B6E6B4DB-DE10-4380-8484-4335C6E875E3}" srcOrd="4" destOrd="0" parTransId="{D0A9F17F-B8FD-4868-9481-7FF059D76C56}" sibTransId="{9D58DD8C-B63F-40FE-A814-24718CE01EEE}"/>
    <dgm:cxn modelId="{62D9BA73-3ADA-4407-8F93-8F7C78CEA8CC}" type="presOf" srcId="{0DF43F7B-4835-447E-9A06-F1D4F146EA79}" destId="{67E5CBC9-BD45-47A7-AA13-24CA6F9208E8}" srcOrd="0" destOrd="0" presId="urn:microsoft.com/office/officeart/2005/8/layout/vList5"/>
    <dgm:cxn modelId="{3E43AE48-26F0-4892-8B9F-928A064FF2DF}" type="presParOf" srcId="{94DF8CAA-CE11-4DA0-99FC-52943E984D08}" destId="{AAC6DC5F-A5F8-48C1-A13B-89912EFA20E0}" srcOrd="0" destOrd="0" presId="urn:microsoft.com/office/officeart/2005/8/layout/vList5"/>
    <dgm:cxn modelId="{5465E4C4-F53F-4763-84A6-A9798A5BFA3D}" type="presParOf" srcId="{AAC6DC5F-A5F8-48C1-A13B-89912EFA20E0}" destId="{0992390B-ABFA-48DC-91C6-6F1529CF76EB}" srcOrd="0" destOrd="0" presId="urn:microsoft.com/office/officeart/2005/8/layout/vList5"/>
    <dgm:cxn modelId="{1B3EBDF7-BC29-4C00-BA8D-D489D9F75030}" type="presParOf" srcId="{94DF8CAA-CE11-4DA0-99FC-52943E984D08}" destId="{04683F08-5A36-4DFE-B012-37AA6E8690CD}" srcOrd="1" destOrd="0" presId="urn:microsoft.com/office/officeart/2005/8/layout/vList5"/>
    <dgm:cxn modelId="{C2FEF31D-5D26-4A33-B18B-C3E8EB440349}" type="presParOf" srcId="{94DF8CAA-CE11-4DA0-99FC-52943E984D08}" destId="{60C77420-8F8D-4245-AB43-4C9E3990C75C}" srcOrd="2" destOrd="0" presId="urn:microsoft.com/office/officeart/2005/8/layout/vList5"/>
    <dgm:cxn modelId="{34BBA5C9-CBF2-4A48-A149-48654ECAAFCB}" type="presParOf" srcId="{60C77420-8F8D-4245-AB43-4C9E3990C75C}" destId="{67E5CBC9-BD45-47A7-AA13-24CA6F9208E8}" srcOrd="0" destOrd="0" presId="urn:microsoft.com/office/officeart/2005/8/layout/vList5"/>
    <dgm:cxn modelId="{8333B448-FB09-41E5-960C-3FB3194AB1B2}" type="presParOf" srcId="{94DF8CAA-CE11-4DA0-99FC-52943E984D08}" destId="{BEE02213-8993-4BF3-A894-5AE2E0FFEB1E}" srcOrd="3" destOrd="0" presId="urn:microsoft.com/office/officeart/2005/8/layout/vList5"/>
    <dgm:cxn modelId="{C2249661-7D8F-49E9-B557-A75D6B3CC994}" type="presParOf" srcId="{94DF8CAA-CE11-4DA0-99FC-52943E984D08}" destId="{572C0142-2204-45C7-B109-307F93C396C3}" srcOrd="4" destOrd="0" presId="urn:microsoft.com/office/officeart/2005/8/layout/vList5"/>
    <dgm:cxn modelId="{CAE448F5-2816-43CB-9F67-D6F15A535AAA}" type="presParOf" srcId="{572C0142-2204-45C7-B109-307F93C396C3}" destId="{0AFE20BE-DCA8-4AD8-A5B6-60A968162EC9}" srcOrd="0" destOrd="0" presId="urn:microsoft.com/office/officeart/2005/8/layout/vList5"/>
    <dgm:cxn modelId="{9BFDAB04-40C9-487A-B3D8-E2B4447C2BDD}" type="presParOf" srcId="{94DF8CAA-CE11-4DA0-99FC-52943E984D08}" destId="{4A86F746-1C10-4D4A-AF43-35444C560126}" srcOrd="5" destOrd="0" presId="urn:microsoft.com/office/officeart/2005/8/layout/vList5"/>
    <dgm:cxn modelId="{197BA0E6-7027-4D9A-A27D-128A6AFC449D}" type="presParOf" srcId="{94DF8CAA-CE11-4DA0-99FC-52943E984D08}" destId="{5664EC93-BFDA-493C-A995-FBCB7571B71E}" srcOrd="6" destOrd="0" presId="urn:microsoft.com/office/officeart/2005/8/layout/vList5"/>
    <dgm:cxn modelId="{F9499159-453E-4B14-945C-9D4714964CB2}" type="presParOf" srcId="{5664EC93-BFDA-493C-A995-FBCB7571B71E}" destId="{931B5121-8D92-454A-95C5-6187EDCC002C}" srcOrd="0" destOrd="0" presId="urn:microsoft.com/office/officeart/2005/8/layout/vList5"/>
    <dgm:cxn modelId="{60E7424E-7039-475F-AF45-0908A869F8EB}" type="presParOf" srcId="{94DF8CAA-CE11-4DA0-99FC-52943E984D08}" destId="{48B187BB-2246-46B4-9AC9-00C5462D5F45}" srcOrd="7" destOrd="0" presId="urn:microsoft.com/office/officeart/2005/8/layout/vList5"/>
    <dgm:cxn modelId="{3577C58B-8047-42F6-9D18-A532461418ED}" type="presParOf" srcId="{94DF8CAA-CE11-4DA0-99FC-52943E984D08}" destId="{4BD338F5-8157-460F-9265-2BD2B84E3653}" srcOrd="8" destOrd="0" presId="urn:microsoft.com/office/officeart/2005/8/layout/vList5"/>
    <dgm:cxn modelId="{EC073075-4F96-41C6-BD61-C29D50AE1CB4}" type="presParOf" srcId="{4BD338F5-8157-460F-9265-2BD2B84E3653}" destId="{08283A75-975F-4BCE-855A-15CF4A54C87D}" srcOrd="0" destOrd="0" presId="urn:microsoft.com/office/officeart/2005/8/layout/vList5"/>
    <dgm:cxn modelId="{C86F288A-B75A-479E-AB8C-C351CCB18BE7}" type="presParOf" srcId="{94DF8CAA-CE11-4DA0-99FC-52943E984D08}" destId="{028E8DA4-0DA9-4BE8-BA55-AC870CD64FB1}" srcOrd="9" destOrd="0" presId="urn:microsoft.com/office/officeart/2005/8/layout/vList5"/>
    <dgm:cxn modelId="{23F6DF33-834C-487A-82AC-1D7D8B273723}" type="presParOf" srcId="{94DF8CAA-CE11-4DA0-99FC-52943E984D08}" destId="{E5F6FBE6-C1AC-4E94-80BC-F6AF223B8C72}" srcOrd="10" destOrd="0" presId="urn:microsoft.com/office/officeart/2005/8/layout/vList5"/>
    <dgm:cxn modelId="{C3472C75-0B17-482B-A3F1-9BF5F21FE6E0}" type="presParOf" srcId="{E5F6FBE6-C1AC-4E94-80BC-F6AF223B8C72}" destId="{30B15389-1707-4975-B7F7-E2B5F5848ED0}" srcOrd="0" destOrd="0" presId="urn:microsoft.com/office/officeart/2005/8/layout/vList5"/>
    <dgm:cxn modelId="{E337D83A-9013-4C17-884F-49ED5A3A5BD2}" type="presParOf" srcId="{94DF8CAA-CE11-4DA0-99FC-52943E984D08}" destId="{13A0C5DB-D3AC-4DF5-BF10-059184749142}" srcOrd="11" destOrd="0" presId="urn:microsoft.com/office/officeart/2005/8/layout/vList5"/>
    <dgm:cxn modelId="{B6675074-BC16-4417-8D07-A0ABDA31F4B1}" type="presParOf" srcId="{94DF8CAA-CE11-4DA0-99FC-52943E984D08}" destId="{59A65735-A779-481F-BE5F-FF64AB6C676D}" srcOrd="12" destOrd="0" presId="urn:microsoft.com/office/officeart/2005/8/layout/vList5"/>
    <dgm:cxn modelId="{E58A80EA-96DC-44D5-B089-F8241C0C0613}" type="presParOf" srcId="{59A65735-A779-481F-BE5F-FF64AB6C676D}" destId="{07F82970-6EAE-4C1B-87E5-E7E91AE95D83}"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BE9E2CCD-93D1-43B8-AC95-B7D1F7A459A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nl-NL"/>
        </a:p>
      </dgm:t>
    </dgm:pt>
    <dgm:pt modelId="{E80E2E00-9DBA-44D9-B956-1316AEC2C706}">
      <dgm:prSet phldrT="[Tekst]"/>
      <dgm:spPr>
        <a:solidFill>
          <a:schemeClr val="accent1">
            <a:lumMod val="75000"/>
          </a:schemeClr>
        </a:solidFill>
        <a:ln w="3175">
          <a:solidFill>
            <a:schemeClr val="bg1"/>
          </a:solidFill>
        </a:ln>
      </dgm:spPr>
      <dgm:t>
        <a:bodyPr/>
        <a:lstStyle/>
        <a:p>
          <a:r>
            <a:rPr lang="nl-BE" dirty="0"/>
            <a:t>Sociale achtergrond of SES</a:t>
          </a:r>
          <a:endParaRPr lang="nl-NL" dirty="0"/>
        </a:p>
      </dgm:t>
    </dgm:pt>
    <dgm:pt modelId="{1E37DA34-9549-4EC4-B446-E8A2B2DF01CE}" type="parTrans" cxnId="{6413B13E-EB69-41B3-B6BF-14844F9D5557}">
      <dgm:prSet/>
      <dgm:spPr/>
      <dgm:t>
        <a:bodyPr/>
        <a:lstStyle/>
        <a:p>
          <a:endParaRPr lang="nl-NL"/>
        </a:p>
      </dgm:t>
    </dgm:pt>
    <dgm:pt modelId="{4249D48E-34D3-4AB2-8C5F-B3AAD9621C50}" type="sibTrans" cxnId="{6413B13E-EB69-41B3-B6BF-14844F9D5557}">
      <dgm:prSet/>
      <dgm:spPr/>
      <dgm:t>
        <a:bodyPr/>
        <a:lstStyle/>
        <a:p>
          <a:endParaRPr lang="nl-NL"/>
        </a:p>
      </dgm:t>
    </dgm:pt>
    <dgm:pt modelId="{8975A281-85AA-42AD-B9E4-2A9848071FF5}">
      <dgm:prSet/>
      <dgm:spPr>
        <a:solidFill>
          <a:schemeClr val="accent1">
            <a:lumMod val="75000"/>
          </a:schemeClr>
        </a:solidFill>
      </dgm:spPr>
      <dgm:t>
        <a:bodyPr/>
        <a:lstStyle/>
        <a:p>
          <a:r>
            <a:rPr lang="nl-BE" dirty="0"/>
            <a:t>Etnische achtergrond</a:t>
          </a:r>
          <a:endParaRPr lang="nl-BE" strike="sngStrike" dirty="0"/>
        </a:p>
      </dgm:t>
    </dgm:pt>
    <dgm:pt modelId="{B378678C-5597-4BE9-A01B-28E0A4FABC82}" type="sibTrans" cxnId="{791795D9-CB73-4D77-9442-D9644DECE405}">
      <dgm:prSet/>
      <dgm:spPr/>
      <dgm:t>
        <a:bodyPr/>
        <a:lstStyle/>
        <a:p>
          <a:endParaRPr lang="nl-NL"/>
        </a:p>
      </dgm:t>
    </dgm:pt>
    <dgm:pt modelId="{6AB0F7CB-9880-4B0A-88BC-2932A33F53D2}" type="parTrans" cxnId="{791795D9-CB73-4D77-9442-D9644DECE405}">
      <dgm:prSet/>
      <dgm:spPr/>
      <dgm:t>
        <a:bodyPr/>
        <a:lstStyle/>
        <a:p>
          <a:endParaRPr lang="nl-NL"/>
        </a:p>
      </dgm:t>
    </dgm:pt>
    <dgm:pt modelId="{D5CD44EA-AA4C-4714-989F-1A4269D9E5BE}">
      <dgm:prSet/>
      <dgm:spPr>
        <a:solidFill>
          <a:schemeClr val="accent1">
            <a:lumMod val="75000"/>
          </a:schemeClr>
        </a:solidFill>
        <a:ln w="3175">
          <a:solidFill>
            <a:schemeClr val="bg1"/>
          </a:solidFill>
        </a:ln>
      </dgm:spPr>
      <dgm:t>
        <a:bodyPr/>
        <a:lstStyle/>
        <a:p>
          <a:r>
            <a:rPr lang="nl-BE" dirty="0"/>
            <a:t>Gender</a:t>
          </a:r>
        </a:p>
      </dgm:t>
    </dgm:pt>
    <dgm:pt modelId="{E6AE86B1-8A59-4CFE-AE64-90338E33D602}" type="sibTrans" cxnId="{417F8D2E-8B5B-4E6B-997A-6F51D4741AA8}">
      <dgm:prSet/>
      <dgm:spPr/>
      <dgm:t>
        <a:bodyPr/>
        <a:lstStyle/>
        <a:p>
          <a:endParaRPr lang="nl-NL"/>
        </a:p>
      </dgm:t>
    </dgm:pt>
    <dgm:pt modelId="{AFF3F0ED-0C84-4568-8AE5-BD4F171246EC}" type="parTrans" cxnId="{417F8D2E-8B5B-4E6B-997A-6F51D4741AA8}">
      <dgm:prSet/>
      <dgm:spPr/>
      <dgm:t>
        <a:bodyPr/>
        <a:lstStyle/>
        <a:p>
          <a:endParaRPr lang="nl-NL"/>
        </a:p>
      </dgm:t>
    </dgm:pt>
    <dgm:pt modelId="{C2B41B0F-D9B5-4592-AED9-20D0DAF21D47}" type="pres">
      <dgm:prSet presAssocID="{BE9E2CCD-93D1-43B8-AC95-B7D1F7A459A6}" presName="Name0" presStyleCnt="0">
        <dgm:presLayoutVars>
          <dgm:dir/>
          <dgm:animLvl val="lvl"/>
          <dgm:resizeHandles val="exact"/>
        </dgm:presLayoutVars>
      </dgm:prSet>
      <dgm:spPr/>
      <dgm:t>
        <a:bodyPr/>
        <a:lstStyle/>
        <a:p>
          <a:endParaRPr lang="nl-NL"/>
        </a:p>
      </dgm:t>
    </dgm:pt>
    <dgm:pt modelId="{BDD90890-7106-4985-BD6A-05867BE5DA93}" type="pres">
      <dgm:prSet presAssocID="{E80E2E00-9DBA-44D9-B956-1316AEC2C706}" presName="linNode" presStyleCnt="0"/>
      <dgm:spPr/>
      <dgm:t>
        <a:bodyPr/>
        <a:lstStyle/>
        <a:p>
          <a:endParaRPr lang="nl-NL"/>
        </a:p>
      </dgm:t>
    </dgm:pt>
    <dgm:pt modelId="{D284B3A3-8CD8-4C82-B79C-E958150B25C0}" type="pres">
      <dgm:prSet presAssocID="{E80E2E00-9DBA-44D9-B956-1316AEC2C706}" presName="parentText" presStyleLbl="node1" presStyleIdx="0" presStyleCnt="3" custScaleX="150358" custScaleY="81960">
        <dgm:presLayoutVars>
          <dgm:chMax val="1"/>
          <dgm:bulletEnabled val="1"/>
        </dgm:presLayoutVars>
      </dgm:prSet>
      <dgm:spPr/>
      <dgm:t>
        <a:bodyPr/>
        <a:lstStyle/>
        <a:p>
          <a:endParaRPr lang="nl-NL"/>
        </a:p>
      </dgm:t>
    </dgm:pt>
    <dgm:pt modelId="{7391657E-EBAD-40E8-AA6B-426477851D03}" type="pres">
      <dgm:prSet presAssocID="{4249D48E-34D3-4AB2-8C5F-B3AAD9621C50}" presName="sp" presStyleCnt="0"/>
      <dgm:spPr/>
      <dgm:t>
        <a:bodyPr/>
        <a:lstStyle/>
        <a:p>
          <a:endParaRPr lang="nl-NL"/>
        </a:p>
      </dgm:t>
    </dgm:pt>
    <dgm:pt modelId="{C5CA3084-C4E9-4718-80ED-B8884ACA851D}" type="pres">
      <dgm:prSet presAssocID="{8975A281-85AA-42AD-B9E4-2A9848071FF5}" presName="linNode" presStyleCnt="0"/>
      <dgm:spPr/>
      <dgm:t>
        <a:bodyPr/>
        <a:lstStyle/>
        <a:p>
          <a:endParaRPr lang="nl-NL"/>
        </a:p>
      </dgm:t>
    </dgm:pt>
    <dgm:pt modelId="{0683BA66-66C8-4224-873D-A1349619D586}" type="pres">
      <dgm:prSet presAssocID="{8975A281-85AA-42AD-B9E4-2A9848071FF5}" presName="parentText" presStyleLbl="node1" presStyleIdx="1" presStyleCnt="3" custScaleX="150358" custScaleY="67209">
        <dgm:presLayoutVars>
          <dgm:chMax val="1"/>
          <dgm:bulletEnabled val="1"/>
        </dgm:presLayoutVars>
      </dgm:prSet>
      <dgm:spPr/>
      <dgm:t>
        <a:bodyPr/>
        <a:lstStyle/>
        <a:p>
          <a:endParaRPr lang="nl-NL"/>
        </a:p>
      </dgm:t>
    </dgm:pt>
    <dgm:pt modelId="{68F9470C-CBC3-4BB7-B877-8217B9755972}" type="pres">
      <dgm:prSet presAssocID="{B378678C-5597-4BE9-A01B-28E0A4FABC82}" presName="sp" presStyleCnt="0"/>
      <dgm:spPr/>
      <dgm:t>
        <a:bodyPr/>
        <a:lstStyle/>
        <a:p>
          <a:endParaRPr lang="nl-NL"/>
        </a:p>
      </dgm:t>
    </dgm:pt>
    <dgm:pt modelId="{503D9EB8-44AC-44BF-B653-9A2A9D1A70AA}" type="pres">
      <dgm:prSet presAssocID="{D5CD44EA-AA4C-4714-989F-1A4269D9E5BE}" presName="linNode" presStyleCnt="0"/>
      <dgm:spPr/>
      <dgm:t>
        <a:bodyPr/>
        <a:lstStyle/>
        <a:p>
          <a:endParaRPr lang="nl-NL"/>
        </a:p>
      </dgm:t>
    </dgm:pt>
    <dgm:pt modelId="{82BFD2D7-3C2B-43EF-B335-E6D15CB9F051}" type="pres">
      <dgm:prSet presAssocID="{D5CD44EA-AA4C-4714-989F-1A4269D9E5BE}" presName="parentText" presStyleLbl="node1" presStyleIdx="2" presStyleCnt="3" custScaleX="150357" custScaleY="85033">
        <dgm:presLayoutVars>
          <dgm:chMax val="1"/>
          <dgm:bulletEnabled val="1"/>
        </dgm:presLayoutVars>
      </dgm:prSet>
      <dgm:spPr/>
      <dgm:t>
        <a:bodyPr/>
        <a:lstStyle/>
        <a:p>
          <a:endParaRPr lang="nl-NL"/>
        </a:p>
      </dgm:t>
    </dgm:pt>
  </dgm:ptLst>
  <dgm:cxnLst>
    <dgm:cxn modelId="{791795D9-CB73-4D77-9442-D9644DECE405}" srcId="{BE9E2CCD-93D1-43B8-AC95-B7D1F7A459A6}" destId="{8975A281-85AA-42AD-B9E4-2A9848071FF5}" srcOrd="1" destOrd="0" parTransId="{6AB0F7CB-9880-4B0A-88BC-2932A33F53D2}" sibTransId="{B378678C-5597-4BE9-A01B-28E0A4FABC82}"/>
    <dgm:cxn modelId="{3575E76C-40D5-43C2-A2D2-A8710CD8C909}" type="presOf" srcId="{E80E2E00-9DBA-44D9-B956-1316AEC2C706}" destId="{D284B3A3-8CD8-4C82-B79C-E958150B25C0}" srcOrd="0" destOrd="0" presId="urn:microsoft.com/office/officeart/2005/8/layout/vList5"/>
    <dgm:cxn modelId="{2348ECC6-ACD6-4354-817C-86A6385C9BB4}" type="presOf" srcId="{8975A281-85AA-42AD-B9E4-2A9848071FF5}" destId="{0683BA66-66C8-4224-873D-A1349619D586}" srcOrd="0" destOrd="0" presId="urn:microsoft.com/office/officeart/2005/8/layout/vList5"/>
    <dgm:cxn modelId="{AA061739-75CC-44B1-9506-595DF2DA1610}" type="presOf" srcId="{D5CD44EA-AA4C-4714-989F-1A4269D9E5BE}" destId="{82BFD2D7-3C2B-43EF-B335-E6D15CB9F051}" srcOrd="0" destOrd="0" presId="urn:microsoft.com/office/officeart/2005/8/layout/vList5"/>
    <dgm:cxn modelId="{417F8D2E-8B5B-4E6B-997A-6F51D4741AA8}" srcId="{BE9E2CCD-93D1-43B8-AC95-B7D1F7A459A6}" destId="{D5CD44EA-AA4C-4714-989F-1A4269D9E5BE}" srcOrd="2" destOrd="0" parTransId="{AFF3F0ED-0C84-4568-8AE5-BD4F171246EC}" sibTransId="{E6AE86B1-8A59-4CFE-AE64-90338E33D602}"/>
    <dgm:cxn modelId="{F3EF6292-1CB1-4093-A10A-7F8CA0E9C3C4}" type="presOf" srcId="{BE9E2CCD-93D1-43B8-AC95-B7D1F7A459A6}" destId="{C2B41B0F-D9B5-4592-AED9-20D0DAF21D47}" srcOrd="0" destOrd="0" presId="urn:microsoft.com/office/officeart/2005/8/layout/vList5"/>
    <dgm:cxn modelId="{6413B13E-EB69-41B3-B6BF-14844F9D5557}" srcId="{BE9E2CCD-93D1-43B8-AC95-B7D1F7A459A6}" destId="{E80E2E00-9DBA-44D9-B956-1316AEC2C706}" srcOrd="0" destOrd="0" parTransId="{1E37DA34-9549-4EC4-B446-E8A2B2DF01CE}" sibTransId="{4249D48E-34D3-4AB2-8C5F-B3AAD9621C50}"/>
    <dgm:cxn modelId="{05FEC04D-7E6C-47AA-83C2-396505CBBD03}" type="presParOf" srcId="{C2B41B0F-D9B5-4592-AED9-20D0DAF21D47}" destId="{BDD90890-7106-4985-BD6A-05867BE5DA93}" srcOrd="0" destOrd="0" presId="urn:microsoft.com/office/officeart/2005/8/layout/vList5"/>
    <dgm:cxn modelId="{C9FC7AD5-F5AE-49C9-9515-CD9F5E741166}" type="presParOf" srcId="{BDD90890-7106-4985-BD6A-05867BE5DA93}" destId="{D284B3A3-8CD8-4C82-B79C-E958150B25C0}" srcOrd="0" destOrd="0" presId="urn:microsoft.com/office/officeart/2005/8/layout/vList5"/>
    <dgm:cxn modelId="{8B41CB15-5DA2-419A-B476-CD54CB08E495}" type="presParOf" srcId="{C2B41B0F-D9B5-4592-AED9-20D0DAF21D47}" destId="{7391657E-EBAD-40E8-AA6B-426477851D03}" srcOrd="1" destOrd="0" presId="urn:microsoft.com/office/officeart/2005/8/layout/vList5"/>
    <dgm:cxn modelId="{983EF282-239B-4F58-86DA-B2F2F9921A9B}" type="presParOf" srcId="{C2B41B0F-D9B5-4592-AED9-20D0DAF21D47}" destId="{C5CA3084-C4E9-4718-80ED-B8884ACA851D}" srcOrd="2" destOrd="0" presId="urn:microsoft.com/office/officeart/2005/8/layout/vList5"/>
    <dgm:cxn modelId="{A2CC8A9B-0301-428D-9B90-CCB29E543522}" type="presParOf" srcId="{C5CA3084-C4E9-4718-80ED-B8884ACA851D}" destId="{0683BA66-66C8-4224-873D-A1349619D586}" srcOrd="0" destOrd="0" presId="urn:microsoft.com/office/officeart/2005/8/layout/vList5"/>
    <dgm:cxn modelId="{88671450-A0E7-4C49-A7A6-2F0F78DA0CA6}" type="presParOf" srcId="{C2B41B0F-D9B5-4592-AED9-20D0DAF21D47}" destId="{68F9470C-CBC3-4BB7-B877-8217B9755972}" srcOrd="3" destOrd="0" presId="urn:microsoft.com/office/officeart/2005/8/layout/vList5"/>
    <dgm:cxn modelId="{DF82E1F9-60D5-437A-806B-7153B198A425}" type="presParOf" srcId="{C2B41B0F-D9B5-4592-AED9-20D0DAF21D47}" destId="{503D9EB8-44AC-44BF-B653-9A2A9D1A70AA}" srcOrd="4" destOrd="0" presId="urn:microsoft.com/office/officeart/2005/8/layout/vList5"/>
    <dgm:cxn modelId="{E065DDA5-830C-4778-97EB-BC14A1F3213B}" type="presParOf" srcId="{503D9EB8-44AC-44BF-B653-9A2A9D1A70AA}" destId="{82BFD2D7-3C2B-43EF-B335-E6D15CB9F051}" srcOrd="0"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78EC55CA-83B0-4777-B8D8-DB6371E2D237}" type="doc">
      <dgm:prSet loTypeId="urn:microsoft.com/office/officeart/2005/8/layout/list1" loCatId="list" qsTypeId="urn:microsoft.com/office/officeart/2005/8/quickstyle/simple1" qsCatId="simple" csTypeId="urn:microsoft.com/office/officeart/2005/8/colors/accent0_2" csCatId="mainScheme" phldr="1"/>
      <dgm:spPr/>
      <dgm:t>
        <a:bodyPr/>
        <a:lstStyle/>
        <a:p>
          <a:endParaRPr lang="nl-NL"/>
        </a:p>
      </dgm:t>
    </dgm:pt>
    <dgm:pt modelId="{E0CB7175-0CB1-4358-ACCC-2AC56B06937B}">
      <dgm:prSet custT="1"/>
      <dgm:spPr/>
      <dgm:t>
        <a:bodyPr/>
        <a:lstStyle/>
        <a:p>
          <a:r>
            <a:rPr lang="nl-BE" sz="3600" dirty="0">
              <a:solidFill>
                <a:schemeClr val="tx1"/>
              </a:solidFill>
            </a:rPr>
            <a:t>Taalvaardigheden </a:t>
          </a:r>
        </a:p>
      </dgm:t>
    </dgm:pt>
    <dgm:pt modelId="{BA57ED5C-4CE5-4EB8-AFAE-E88D2E377CCE}" type="parTrans" cxnId="{AF46B3B2-3EB2-48E9-8F95-DAD8716359CE}">
      <dgm:prSet/>
      <dgm:spPr/>
      <dgm:t>
        <a:bodyPr/>
        <a:lstStyle/>
        <a:p>
          <a:endParaRPr lang="nl-NL"/>
        </a:p>
      </dgm:t>
    </dgm:pt>
    <dgm:pt modelId="{848E28A0-1D1F-410F-BC1B-2A3F1A55D53F}" type="sibTrans" cxnId="{AF46B3B2-3EB2-48E9-8F95-DAD8716359CE}">
      <dgm:prSet/>
      <dgm:spPr/>
      <dgm:t>
        <a:bodyPr/>
        <a:lstStyle/>
        <a:p>
          <a:endParaRPr lang="nl-NL"/>
        </a:p>
      </dgm:t>
    </dgm:pt>
    <dgm:pt modelId="{346ADEDC-0A68-4BC9-BBDB-A0F270D7C25E}">
      <dgm:prSet custT="1"/>
      <dgm:spPr/>
      <dgm:t>
        <a:bodyPr/>
        <a:lstStyle/>
        <a:p>
          <a:r>
            <a:rPr lang="nl-BE" sz="3600" dirty="0">
              <a:solidFill>
                <a:schemeClr val="tx1"/>
              </a:solidFill>
            </a:rPr>
            <a:t>Hoe </a:t>
          </a:r>
          <a:r>
            <a:rPr lang="nl-BE" sz="3600" i="1" dirty="0">
              <a:solidFill>
                <a:schemeClr val="tx1"/>
              </a:solidFill>
            </a:rPr>
            <a:t>hoger</a:t>
          </a:r>
          <a:r>
            <a:rPr lang="nl-BE" sz="3600" dirty="0">
              <a:solidFill>
                <a:schemeClr val="tx1"/>
              </a:solidFill>
            </a:rPr>
            <a:t> de leerkracht de taalvaardigheden inschat, hoe </a:t>
          </a:r>
          <a:r>
            <a:rPr lang="nl-BE" sz="3600" i="1" dirty="0">
              <a:solidFill>
                <a:schemeClr val="tx1"/>
              </a:solidFill>
            </a:rPr>
            <a:t>hoger</a:t>
          </a:r>
          <a:r>
            <a:rPr lang="nl-BE" sz="3600" dirty="0">
              <a:solidFill>
                <a:schemeClr val="tx1"/>
              </a:solidFill>
            </a:rPr>
            <a:t> de kans op een </a:t>
          </a:r>
          <a:r>
            <a:rPr lang="nl-BE" sz="3600" dirty="0" smtClean="0">
              <a:solidFill>
                <a:schemeClr val="tx1"/>
              </a:solidFill>
            </a:rPr>
            <a:t>academisch studieadvies </a:t>
          </a:r>
          <a:endParaRPr lang="nl-BE" sz="3600" dirty="0">
            <a:solidFill>
              <a:schemeClr val="tx1"/>
            </a:solidFill>
          </a:endParaRPr>
        </a:p>
      </dgm:t>
    </dgm:pt>
    <dgm:pt modelId="{2A3B437D-A968-43CC-BCD3-36318755F31F}" type="parTrans" cxnId="{D5F2338F-6804-461A-A22B-49E168E50F13}">
      <dgm:prSet/>
      <dgm:spPr/>
      <dgm:t>
        <a:bodyPr/>
        <a:lstStyle/>
        <a:p>
          <a:endParaRPr lang="nl-NL"/>
        </a:p>
      </dgm:t>
    </dgm:pt>
    <dgm:pt modelId="{A55ABCC7-801E-4334-9C24-4BE53EAADE45}" type="sibTrans" cxnId="{D5F2338F-6804-461A-A22B-49E168E50F13}">
      <dgm:prSet/>
      <dgm:spPr/>
      <dgm:t>
        <a:bodyPr/>
        <a:lstStyle/>
        <a:p>
          <a:endParaRPr lang="nl-NL"/>
        </a:p>
      </dgm:t>
    </dgm:pt>
    <dgm:pt modelId="{F9DDED58-B520-405C-8024-33CF5B95405A}" type="pres">
      <dgm:prSet presAssocID="{78EC55CA-83B0-4777-B8D8-DB6371E2D237}" presName="linear" presStyleCnt="0">
        <dgm:presLayoutVars>
          <dgm:dir/>
          <dgm:animLvl val="lvl"/>
          <dgm:resizeHandles val="exact"/>
        </dgm:presLayoutVars>
      </dgm:prSet>
      <dgm:spPr/>
      <dgm:t>
        <a:bodyPr/>
        <a:lstStyle/>
        <a:p>
          <a:endParaRPr lang="nl-NL"/>
        </a:p>
      </dgm:t>
    </dgm:pt>
    <dgm:pt modelId="{1ACC7742-AEEF-4DB8-BE8D-C401E511F05A}" type="pres">
      <dgm:prSet presAssocID="{E0CB7175-0CB1-4358-ACCC-2AC56B06937B}" presName="parentLin" presStyleCnt="0"/>
      <dgm:spPr/>
      <dgm:t>
        <a:bodyPr/>
        <a:lstStyle/>
        <a:p>
          <a:endParaRPr lang="nl-NL"/>
        </a:p>
      </dgm:t>
    </dgm:pt>
    <dgm:pt modelId="{3583A41C-9647-4A30-B46D-826F7DA281EF}" type="pres">
      <dgm:prSet presAssocID="{E0CB7175-0CB1-4358-ACCC-2AC56B06937B}" presName="parentLeftMargin" presStyleLbl="node1" presStyleIdx="0" presStyleCnt="1"/>
      <dgm:spPr/>
      <dgm:t>
        <a:bodyPr/>
        <a:lstStyle/>
        <a:p>
          <a:endParaRPr lang="nl-NL"/>
        </a:p>
      </dgm:t>
    </dgm:pt>
    <dgm:pt modelId="{73868FB1-6427-4E83-A93E-402C10D50C24}" type="pres">
      <dgm:prSet presAssocID="{E0CB7175-0CB1-4358-ACCC-2AC56B06937B}" presName="parentText" presStyleLbl="node1" presStyleIdx="0" presStyleCnt="1">
        <dgm:presLayoutVars>
          <dgm:chMax val="0"/>
          <dgm:bulletEnabled val="1"/>
        </dgm:presLayoutVars>
      </dgm:prSet>
      <dgm:spPr/>
      <dgm:t>
        <a:bodyPr/>
        <a:lstStyle/>
        <a:p>
          <a:endParaRPr lang="nl-NL"/>
        </a:p>
      </dgm:t>
    </dgm:pt>
    <dgm:pt modelId="{D19DEF6D-5CE4-43D1-86C5-03A33F9382D9}" type="pres">
      <dgm:prSet presAssocID="{E0CB7175-0CB1-4358-ACCC-2AC56B06937B}" presName="negativeSpace" presStyleCnt="0"/>
      <dgm:spPr/>
      <dgm:t>
        <a:bodyPr/>
        <a:lstStyle/>
        <a:p>
          <a:endParaRPr lang="nl-NL"/>
        </a:p>
      </dgm:t>
    </dgm:pt>
    <dgm:pt modelId="{28D1A242-436F-4536-AD20-6D2B68BB8745}" type="pres">
      <dgm:prSet presAssocID="{E0CB7175-0CB1-4358-ACCC-2AC56B06937B}" presName="childText" presStyleLbl="conFgAcc1" presStyleIdx="0" presStyleCnt="1">
        <dgm:presLayoutVars>
          <dgm:bulletEnabled val="1"/>
        </dgm:presLayoutVars>
      </dgm:prSet>
      <dgm:spPr/>
      <dgm:t>
        <a:bodyPr/>
        <a:lstStyle/>
        <a:p>
          <a:endParaRPr lang="nl-NL"/>
        </a:p>
      </dgm:t>
    </dgm:pt>
  </dgm:ptLst>
  <dgm:cxnLst>
    <dgm:cxn modelId="{AF46B3B2-3EB2-48E9-8F95-DAD8716359CE}" srcId="{78EC55CA-83B0-4777-B8D8-DB6371E2D237}" destId="{E0CB7175-0CB1-4358-ACCC-2AC56B06937B}" srcOrd="0" destOrd="0" parTransId="{BA57ED5C-4CE5-4EB8-AFAE-E88D2E377CCE}" sibTransId="{848E28A0-1D1F-410F-BC1B-2A3F1A55D53F}"/>
    <dgm:cxn modelId="{A00BD9CA-5276-4609-8B60-145AD8D5DDD8}" type="presOf" srcId="{E0CB7175-0CB1-4358-ACCC-2AC56B06937B}" destId="{3583A41C-9647-4A30-B46D-826F7DA281EF}" srcOrd="0" destOrd="0" presId="urn:microsoft.com/office/officeart/2005/8/layout/list1"/>
    <dgm:cxn modelId="{DD5DDE21-7AAD-4161-BC35-F84C8F068002}" type="presOf" srcId="{78EC55CA-83B0-4777-B8D8-DB6371E2D237}" destId="{F9DDED58-B520-405C-8024-33CF5B95405A}" srcOrd="0" destOrd="0" presId="urn:microsoft.com/office/officeart/2005/8/layout/list1"/>
    <dgm:cxn modelId="{D5F2338F-6804-461A-A22B-49E168E50F13}" srcId="{E0CB7175-0CB1-4358-ACCC-2AC56B06937B}" destId="{346ADEDC-0A68-4BC9-BBDB-A0F270D7C25E}" srcOrd="0" destOrd="0" parTransId="{2A3B437D-A968-43CC-BCD3-36318755F31F}" sibTransId="{A55ABCC7-801E-4334-9C24-4BE53EAADE45}"/>
    <dgm:cxn modelId="{D2FDBF87-90A6-4763-ADBA-1754B88535F7}" type="presOf" srcId="{E0CB7175-0CB1-4358-ACCC-2AC56B06937B}" destId="{73868FB1-6427-4E83-A93E-402C10D50C24}" srcOrd="1" destOrd="0" presId="urn:microsoft.com/office/officeart/2005/8/layout/list1"/>
    <dgm:cxn modelId="{78543775-EFE0-4B5D-A46D-1CC927A3C7FE}" type="presOf" srcId="{346ADEDC-0A68-4BC9-BBDB-A0F270D7C25E}" destId="{28D1A242-436F-4536-AD20-6D2B68BB8745}" srcOrd="0" destOrd="0" presId="urn:microsoft.com/office/officeart/2005/8/layout/list1"/>
    <dgm:cxn modelId="{AE8B8471-E28F-4A30-BC2B-2FF3EED01DD4}" type="presParOf" srcId="{F9DDED58-B520-405C-8024-33CF5B95405A}" destId="{1ACC7742-AEEF-4DB8-BE8D-C401E511F05A}" srcOrd="0" destOrd="0" presId="urn:microsoft.com/office/officeart/2005/8/layout/list1"/>
    <dgm:cxn modelId="{921842F8-803E-416C-BEBB-DA8ADDB0B5AC}" type="presParOf" srcId="{1ACC7742-AEEF-4DB8-BE8D-C401E511F05A}" destId="{3583A41C-9647-4A30-B46D-826F7DA281EF}" srcOrd="0" destOrd="0" presId="urn:microsoft.com/office/officeart/2005/8/layout/list1"/>
    <dgm:cxn modelId="{98E6A1C2-A773-43EE-9E28-EBB74BE593CA}" type="presParOf" srcId="{1ACC7742-AEEF-4DB8-BE8D-C401E511F05A}" destId="{73868FB1-6427-4E83-A93E-402C10D50C24}" srcOrd="1" destOrd="0" presId="urn:microsoft.com/office/officeart/2005/8/layout/list1"/>
    <dgm:cxn modelId="{F0A1EBE6-0B2B-4ABA-A198-54A711748BF3}" type="presParOf" srcId="{F9DDED58-B520-405C-8024-33CF5B95405A}" destId="{D19DEF6D-5CE4-43D1-86C5-03A33F9382D9}" srcOrd="1" destOrd="0" presId="urn:microsoft.com/office/officeart/2005/8/layout/list1"/>
    <dgm:cxn modelId="{82FE83E1-91E1-4A35-BC4B-B4C208127D7F}" type="presParOf" srcId="{F9DDED58-B520-405C-8024-33CF5B95405A}" destId="{28D1A242-436F-4536-AD20-6D2B68BB8745}"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78EC55CA-83B0-4777-B8D8-DB6371E2D237}" type="doc">
      <dgm:prSet loTypeId="urn:microsoft.com/office/officeart/2005/8/layout/list1" loCatId="list" qsTypeId="urn:microsoft.com/office/officeart/2005/8/quickstyle/simple1" qsCatId="simple" csTypeId="urn:microsoft.com/office/officeart/2005/8/colors/accent0_2" csCatId="mainScheme" phldr="1"/>
      <dgm:spPr/>
      <dgm:t>
        <a:bodyPr/>
        <a:lstStyle/>
        <a:p>
          <a:endParaRPr lang="nl-NL"/>
        </a:p>
      </dgm:t>
    </dgm:pt>
    <dgm:pt modelId="{E0CB7175-0CB1-4358-ACCC-2AC56B06937B}">
      <dgm:prSet/>
      <dgm:spPr/>
      <dgm:t>
        <a:bodyPr/>
        <a:lstStyle/>
        <a:p>
          <a:r>
            <a:rPr lang="nl-BE" dirty="0">
              <a:solidFill>
                <a:schemeClr val="tx1"/>
              </a:solidFill>
            </a:rPr>
            <a:t>Taalvaardigheden </a:t>
          </a:r>
        </a:p>
      </dgm:t>
    </dgm:pt>
    <dgm:pt modelId="{BA57ED5C-4CE5-4EB8-AFAE-E88D2E377CCE}" type="parTrans" cxnId="{AF46B3B2-3EB2-48E9-8F95-DAD8716359CE}">
      <dgm:prSet/>
      <dgm:spPr/>
      <dgm:t>
        <a:bodyPr/>
        <a:lstStyle/>
        <a:p>
          <a:endParaRPr lang="nl-NL"/>
        </a:p>
      </dgm:t>
    </dgm:pt>
    <dgm:pt modelId="{848E28A0-1D1F-410F-BC1B-2A3F1A55D53F}" type="sibTrans" cxnId="{AF46B3B2-3EB2-48E9-8F95-DAD8716359CE}">
      <dgm:prSet/>
      <dgm:spPr/>
      <dgm:t>
        <a:bodyPr/>
        <a:lstStyle/>
        <a:p>
          <a:endParaRPr lang="nl-NL"/>
        </a:p>
      </dgm:t>
    </dgm:pt>
    <dgm:pt modelId="{346ADEDC-0A68-4BC9-BBDB-A0F270D7C25E}">
      <dgm:prSet/>
      <dgm:spPr/>
      <dgm:t>
        <a:bodyPr/>
        <a:lstStyle/>
        <a:p>
          <a:r>
            <a:rPr lang="nl-BE" dirty="0">
              <a:solidFill>
                <a:schemeClr val="tx1"/>
              </a:solidFill>
            </a:rPr>
            <a:t>Hoe</a:t>
          </a:r>
          <a:r>
            <a:rPr lang="nl-BE" i="1" dirty="0">
              <a:solidFill>
                <a:schemeClr val="tx1"/>
              </a:solidFill>
            </a:rPr>
            <a:t> hoger </a:t>
          </a:r>
          <a:r>
            <a:rPr lang="nl-BE" dirty="0">
              <a:solidFill>
                <a:schemeClr val="tx1"/>
              </a:solidFill>
            </a:rPr>
            <a:t>de leerkracht de taalvaardigheden inschat, hoe </a:t>
          </a:r>
          <a:r>
            <a:rPr lang="nl-BE" i="1" dirty="0">
              <a:solidFill>
                <a:schemeClr val="tx1"/>
              </a:solidFill>
            </a:rPr>
            <a:t>hoger </a:t>
          </a:r>
          <a:r>
            <a:rPr lang="nl-BE" dirty="0">
              <a:solidFill>
                <a:schemeClr val="tx1"/>
              </a:solidFill>
            </a:rPr>
            <a:t>de kans op een </a:t>
          </a:r>
          <a:r>
            <a:rPr lang="nl-BE" dirty="0" smtClean="0">
              <a:solidFill>
                <a:schemeClr val="tx1"/>
              </a:solidFill>
            </a:rPr>
            <a:t>academisch studieadvies </a:t>
          </a:r>
          <a:endParaRPr lang="nl-BE" dirty="0">
            <a:solidFill>
              <a:schemeClr val="tx1"/>
            </a:solidFill>
          </a:endParaRPr>
        </a:p>
      </dgm:t>
    </dgm:pt>
    <dgm:pt modelId="{2A3B437D-A968-43CC-BCD3-36318755F31F}" type="parTrans" cxnId="{D5F2338F-6804-461A-A22B-49E168E50F13}">
      <dgm:prSet/>
      <dgm:spPr/>
      <dgm:t>
        <a:bodyPr/>
        <a:lstStyle/>
        <a:p>
          <a:endParaRPr lang="nl-NL"/>
        </a:p>
      </dgm:t>
    </dgm:pt>
    <dgm:pt modelId="{A55ABCC7-801E-4334-9C24-4BE53EAADE45}" type="sibTrans" cxnId="{D5F2338F-6804-461A-A22B-49E168E50F13}">
      <dgm:prSet/>
      <dgm:spPr/>
      <dgm:t>
        <a:bodyPr/>
        <a:lstStyle/>
        <a:p>
          <a:endParaRPr lang="nl-NL"/>
        </a:p>
      </dgm:t>
    </dgm:pt>
    <dgm:pt modelId="{1CB15AAA-5F89-468F-987B-2055804C2A47}">
      <dgm:prSet/>
      <dgm:spPr/>
      <dgm:t>
        <a:bodyPr/>
        <a:lstStyle/>
        <a:p>
          <a:r>
            <a:rPr lang="nl-BE" strike="noStrike" dirty="0" smtClean="0">
              <a:solidFill>
                <a:schemeClr val="tx1"/>
              </a:solidFill>
            </a:rPr>
            <a:t>De inschatting van de taalvaardigheden hangt samen met SES, etniciteit en de inschatting van de ondersteuning door ouders </a:t>
          </a:r>
          <a:endParaRPr lang="nl-BE" strike="sngStrike" dirty="0">
            <a:solidFill>
              <a:schemeClr val="tx1"/>
            </a:solidFill>
          </a:endParaRPr>
        </a:p>
      </dgm:t>
    </dgm:pt>
    <dgm:pt modelId="{DB5F09D9-1F22-478C-94F3-9A224A533366}" type="parTrans" cxnId="{FD46C5C6-D14C-404B-9A0A-519DFED3103C}">
      <dgm:prSet/>
      <dgm:spPr/>
      <dgm:t>
        <a:bodyPr/>
        <a:lstStyle/>
        <a:p>
          <a:endParaRPr lang="nl-NL"/>
        </a:p>
      </dgm:t>
    </dgm:pt>
    <dgm:pt modelId="{B1316F04-B5AD-43BD-BEFC-7F0905C89FE2}" type="sibTrans" cxnId="{FD46C5C6-D14C-404B-9A0A-519DFED3103C}">
      <dgm:prSet/>
      <dgm:spPr/>
      <dgm:t>
        <a:bodyPr/>
        <a:lstStyle/>
        <a:p>
          <a:endParaRPr lang="nl-NL"/>
        </a:p>
      </dgm:t>
    </dgm:pt>
    <dgm:pt modelId="{93CB7D2F-5E3B-4447-9DF5-361B2C9FF62E}">
      <dgm:prSet/>
      <dgm:spPr/>
      <dgm:t>
        <a:bodyPr/>
        <a:lstStyle/>
        <a:p>
          <a:r>
            <a:rPr lang="nl-BE" dirty="0">
              <a:solidFill>
                <a:schemeClr val="tx1"/>
              </a:solidFill>
            </a:rPr>
            <a:t>Taalvaardigheden </a:t>
          </a:r>
        </a:p>
      </dgm:t>
    </dgm:pt>
    <dgm:pt modelId="{DEFA9756-8C45-4F59-8B35-E82F3B047D4C}" type="parTrans" cxnId="{1CE8DF3F-A1E1-4024-A36F-EC2E1E0F0628}">
      <dgm:prSet/>
      <dgm:spPr/>
      <dgm:t>
        <a:bodyPr/>
        <a:lstStyle/>
        <a:p>
          <a:endParaRPr lang="nl-NL"/>
        </a:p>
      </dgm:t>
    </dgm:pt>
    <dgm:pt modelId="{843145F0-B838-4EE9-922E-FC0F0D612BAA}" type="sibTrans" cxnId="{1CE8DF3F-A1E1-4024-A36F-EC2E1E0F0628}">
      <dgm:prSet/>
      <dgm:spPr/>
      <dgm:t>
        <a:bodyPr/>
        <a:lstStyle/>
        <a:p>
          <a:endParaRPr lang="nl-NL"/>
        </a:p>
      </dgm:t>
    </dgm:pt>
    <dgm:pt modelId="{F9DDED58-B520-405C-8024-33CF5B95405A}" type="pres">
      <dgm:prSet presAssocID="{78EC55CA-83B0-4777-B8D8-DB6371E2D237}" presName="linear" presStyleCnt="0">
        <dgm:presLayoutVars>
          <dgm:dir/>
          <dgm:animLvl val="lvl"/>
          <dgm:resizeHandles val="exact"/>
        </dgm:presLayoutVars>
      </dgm:prSet>
      <dgm:spPr/>
      <dgm:t>
        <a:bodyPr/>
        <a:lstStyle/>
        <a:p>
          <a:endParaRPr lang="nl-NL"/>
        </a:p>
      </dgm:t>
    </dgm:pt>
    <dgm:pt modelId="{1ACC7742-AEEF-4DB8-BE8D-C401E511F05A}" type="pres">
      <dgm:prSet presAssocID="{E0CB7175-0CB1-4358-ACCC-2AC56B06937B}" presName="parentLin" presStyleCnt="0"/>
      <dgm:spPr/>
      <dgm:t>
        <a:bodyPr/>
        <a:lstStyle/>
        <a:p>
          <a:endParaRPr lang="nl-NL"/>
        </a:p>
      </dgm:t>
    </dgm:pt>
    <dgm:pt modelId="{3583A41C-9647-4A30-B46D-826F7DA281EF}" type="pres">
      <dgm:prSet presAssocID="{E0CB7175-0CB1-4358-ACCC-2AC56B06937B}" presName="parentLeftMargin" presStyleLbl="node1" presStyleIdx="0" presStyleCnt="2"/>
      <dgm:spPr/>
      <dgm:t>
        <a:bodyPr/>
        <a:lstStyle/>
        <a:p>
          <a:endParaRPr lang="nl-NL"/>
        </a:p>
      </dgm:t>
    </dgm:pt>
    <dgm:pt modelId="{73868FB1-6427-4E83-A93E-402C10D50C24}" type="pres">
      <dgm:prSet presAssocID="{E0CB7175-0CB1-4358-ACCC-2AC56B06937B}" presName="parentText" presStyleLbl="node1" presStyleIdx="0" presStyleCnt="2">
        <dgm:presLayoutVars>
          <dgm:chMax val="0"/>
          <dgm:bulletEnabled val="1"/>
        </dgm:presLayoutVars>
      </dgm:prSet>
      <dgm:spPr/>
      <dgm:t>
        <a:bodyPr/>
        <a:lstStyle/>
        <a:p>
          <a:endParaRPr lang="nl-NL"/>
        </a:p>
      </dgm:t>
    </dgm:pt>
    <dgm:pt modelId="{D19DEF6D-5CE4-43D1-86C5-03A33F9382D9}" type="pres">
      <dgm:prSet presAssocID="{E0CB7175-0CB1-4358-ACCC-2AC56B06937B}" presName="negativeSpace" presStyleCnt="0"/>
      <dgm:spPr/>
      <dgm:t>
        <a:bodyPr/>
        <a:lstStyle/>
        <a:p>
          <a:endParaRPr lang="nl-NL"/>
        </a:p>
      </dgm:t>
    </dgm:pt>
    <dgm:pt modelId="{28D1A242-436F-4536-AD20-6D2B68BB8745}" type="pres">
      <dgm:prSet presAssocID="{E0CB7175-0CB1-4358-ACCC-2AC56B06937B}" presName="childText" presStyleLbl="conFgAcc1" presStyleIdx="0" presStyleCnt="2">
        <dgm:presLayoutVars>
          <dgm:bulletEnabled val="1"/>
        </dgm:presLayoutVars>
      </dgm:prSet>
      <dgm:spPr/>
      <dgm:t>
        <a:bodyPr/>
        <a:lstStyle/>
        <a:p>
          <a:endParaRPr lang="nl-NL"/>
        </a:p>
      </dgm:t>
    </dgm:pt>
    <dgm:pt modelId="{95EEBF4E-07D6-4E37-85EC-DFC11163A3CF}" type="pres">
      <dgm:prSet presAssocID="{848E28A0-1D1F-410F-BC1B-2A3F1A55D53F}" presName="spaceBetweenRectangles" presStyleCnt="0"/>
      <dgm:spPr/>
      <dgm:t>
        <a:bodyPr/>
        <a:lstStyle/>
        <a:p>
          <a:endParaRPr lang="nl-NL"/>
        </a:p>
      </dgm:t>
    </dgm:pt>
    <dgm:pt modelId="{944FCA15-5708-4734-9FF7-12E0288D506D}" type="pres">
      <dgm:prSet presAssocID="{93CB7D2F-5E3B-4447-9DF5-361B2C9FF62E}" presName="parentLin" presStyleCnt="0"/>
      <dgm:spPr/>
      <dgm:t>
        <a:bodyPr/>
        <a:lstStyle/>
        <a:p>
          <a:endParaRPr lang="nl-NL"/>
        </a:p>
      </dgm:t>
    </dgm:pt>
    <dgm:pt modelId="{70AAF916-A39E-47E4-B437-DF4F8149F138}" type="pres">
      <dgm:prSet presAssocID="{93CB7D2F-5E3B-4447-9DF5-361B2C9FF62E}" presName="parentLeftMargin" presStyleLbl="node1" presStyleIdx="0" presStyleCnt="2"/>
      <dgm:spPr/>
      <dgm:t>
        <a:bodyPr/>
        <a:lstStyle/>
        <a:p>
          <a:endParaRPr lang="nl-NL"/>
        </a:p>
      </dgm:t>
    </dgm:pt>
    <dgm:pt modelId="{F4A18B84-CAD2-415B-B0B0-1B84CAE2B5B1}" type="pres">
      <dgm:prSet presAssocID="{93CB7D2F-5E3B-4447-9DF5-361B2C9FF62E}" presName="parentText" presStyleLbl="node1" presStyleIdx="1" presStyleCnt="2">
        <dgm:presLayoutVars>
          <dgm:chMax val="0"/>
          <dgm:bulletEnabled val="1"/>
        </dgm:presLayoutVars>
      </dgm:prSet>
      <dgm:spPr/>
      <dgm:t>
        <a:bodyPr/>
        <a:lstStyle/>
        <a:p>
          <a:endParaRPr lang="nl-NL"/>
        </a:p>
      </dgm:t>
    </dgm:pt>
    <dgm:pt modelId="{5819FE7F-AB30-4BE5-ACA5-BEB0D58A8F64}" type="pres">
      <dgm:prSet presAssocID="{93CB7D2F-5E3B-4447-9DF5-361B2C9FF62E}" presName="negativeSpace" presStyleCnt="0"/>
      <dgm:spPr/>
      <dgm:t>
        <a:bodyPr/>
        <a:lstStyle/>
        <a:p>
          <a:endParaRPr lang="nl-NL"/>
        </a:p>
      </dgm:t>
    </dgm:pt>
    <dgm:pt modelId="{2DEB5234-FB58-46C6-A05F-79804AAA60B5}" type="pres">
      <dgm:prSet presAssocID="{93CB7D2F-5E3B-4447-9DF5-361B2C9FF62E}" presName="childText" presStyleLbl="conFgAcc1" presStyleIdx="1" presStyleCnt="2">
        <dgm:presLayoutVars>
          <dgm:bulletEnabled val="1"/>
        </dgm:presLayoutVars>
      </dgm:prSet>
      <dgm:spPr/>
      <dgm:t>
        <a:bodyPr/>
        <a:lstStyle/>
        <a:p>
          <a:endParaRPr lang="nl-NL"/>
        </a:p>
      </dgm:t>
    </dgm:pt>
  </dgm:ptLst>
  <dgm:cxnLst>
    <dgm:cxn modelId="{F19DAB89-0F0A-44D3-90FB-6A728D2CF24E}" type="presOf" srcId="{93CB7D2F-5E3B-4447-9DF5-361B2C9FF62E}" destId="{70AAF916-A39E-47E4-B437-DF4F8149F138}" srcOrd="0" destOrd="0" presId="urn:microsoft.com/office/officeart/2005/8/layout/list1"/>
    <dgm:cxn modelId="{874A9E4A-7A4F-4452-9637-D52190056299}" type="presOf" srcId="{93CB7D2F-5E3B-4447-9DF5-361B2C9FF62E}" destId="{F4A18B84-CAD2-415B-B0B0-1B84CAE2B5B1}" srcOrd="1" destOrd="0" presId="urn:microsoft.com/office/officeart/2005/8/layout/list1"/>
    <dgm:cxn modelId="{830DE480-889E-48F1-9AFB-862783754AAE}" type="presOf" srcId="{1CB15AAA-5F89-468F-987B-2055804C2A47}" destId="{2DEB5234-FB58-46C6-A05F-79804AAA60B5}" srcOrd="0" destOrd="0" presId="urn:microsoft.com/office/officeart/2005/8/layout/list1"/>
    <dgm:cxn modelId="{1CE8DF3F-A1E1-4024-A36F-EC2E1E0F0628}" srcId="{78EC55CA-83B0-4777-B8D8-DB6371E2D237}" destId="{93CB7D2F-5E3B-4447-9DF5-361B2C9FF62E}" srcOrd="1" destOrd="0" parTransId="{DEFA9756-8C45-4F59-8B35-E82F3B047D4C}" sibTransId="{843145F0-B838-4EE9-922E-FC0F0D612BAA}"/>
    <dgm:cxn modelId="{78543775-EFE0-4B5D-A46D-1CC927A3C7FE}" type="presOf" srcId="{346ADEDC-0A68-4BC9-BBDB-A0F270D7C25E}" destId="{28D1A242-436F-4536-AD20-6D2B68BB8745}" srcOrd="0" destOrd="0" presId="urn:microsoft.com/office/officeart/2005/8/layout/list1"/>
    <dgm:cxn modelId="{D2FDBF87-90A6-4763-ADBA-1754B88535F7}" type="presOf" srcId="{E0CB7175-0CB1-4358-ACCC-2AC56B06937B}" destId="{73868FB1-6427-4E83-A93E-402C10D50C24}" srcOrd="1" destOrd="0" presId="urn:microsoft.com/office/officeart/2005/8/layout/list1"/>
    <dgm:cxn modelId="{AF46B3B2-3EB2-48E9-8F95-DAD8716359CE}" srcId="{78EC55CA-83B0-4777-B8D8-DB6371E2D237}" destId="{E0CB7175-0CB1-4358-ACCC-2AC56B06937B}" srcOrd="0" destOrd="0" parTransId="{BA57ED5C-4CE5-4EB8-AFAE-E88D2E377CCE}" sibTransId="{848E28A0-1D1F-410F-BC1B-2A3F1A55D53F}"/>
    <dgm:cxn modelId="{D5F2338F-6804-461A-A22B-49E168E50F13}" srcId="{E0CB7175-0CB1-4358-ACCC-2AC56B06937B}" destId="{346ADEDC-0A68-4BC9-BBDB-A0F270D7C25E}" srcOrd="0" destOrd="0" parTransId="{2A3B437D-A968-43CC-BCD3-36318755F31F}" sibTransId="{A55ABCC7-801E-4334-9C24-4BE53EAADE45}"/>
    <dgm:cxn modelId="{A00BD9CA-5276-4609-8B60-145AD8D5DDD8}" type="presOf" srcId="{E0CB7175-0CB1-4358-ACCC-2AC56B06937B}" destId="{3583A41C-9647-4A30-B46D-826F7DA281EF}" srcOrd="0" destOrd="0" presId="urn:microsoft.com/office/officeart/2005/8/layout/list1"/>
    <dgm:cxn modelId="{FD46C5C6-D14C-404B-9A0A-519DFED3103C}" srcId="{93CB7D2F-5E3B-4447-9DF5-361B2C9FF62E}" destId="{1CB15AAA-5F89-468F-987B-2055804C2A47}" srcOrd="0" destOrd="0" parTransId="{DB5F09D9-1F22-478C-94F3-9A224A533366}" sibTransId="{B1316F04-B5AD-43BD-BEFC-7F0905C89FE2}"/>
    <dgm:cxn modelId="{DD5DDE21-7AAD-4161-BC35-F84C8F068002}" type="presOf" srcId="{78EC55CA-83B0-4777-B8D8-DB6371E2D237}" destId="{F9DDED58-B520-405C-8024-33CF5B95405A}" srcOrd="0" destOrd="0" presId="urn:microsoft.com/office/officeart/2005/8/layout/list1"/>
    <dgm:cxn modelId="{AE8B8471-E28F-4A30-BC2B-2FF3EED01DD4}" type="presParOf" srcId="{F9DDED58-B520-405C-8024-33CF5B95405A}" destId="{1ACC7742-AEEF-4DB8-BE8D-C401E511F05A}" srcOrd="0" destOrd="0" presId="urn:microsoft.com/office/officeart/2005/8/layout/list1"/>
    <dgm:cxn modelId="{921842F8-803E-416C-BEBB-DA8ADDB0B5AC}" type="presParOf" srcId="{1ACC7742-AEEF-4DB8-BE8D-C401E511F05A}" destId="{3583A41C-9647-4A30-B46D-826F7DA281EF}" srcOrd="0" destOrd="0" presId="urn:microsoft.com/office/officeart/2005/8/layout/list1"/>
    <dgm:cxn modelId="{98E6A1C2-A773-43EE-9E28-EBB74BE593CA}" type="presParOf" srcId="{1ACC7742-AEEF-4DB8-BE8D-C401E511F05A}" destId="{73868FB1-6427-4E83-A93E-402C10D50C24}" srcOrd="1" destOrd="0" presId="urn:microsoft.com/office/officeart/2005/8/layout/list1"/>
    <dgm:cxn modelId="{F0A1EBE6-0B2B-4ABA-A198-54A711748BF3}" type="presParOf" srcId="{F9DDED58-B520-405C-8024-33CF5B95405A}" destId="{D19DEF6D-5CE4-43D1-86C5-03A33F9382D9}" srcOrd="1" destOrd="0" presId="urn:microsoft.com/office/officeart/2005/8/layout/list1"/>
    <dgm:cxn modelId="{82FE83E1-91E1-4A35-BC4B-B4C208127D7F}" type="presParOf" srcId="{F9DDED58-B520-405C-8024-33CF5B95405A}" destId="{28D1A242-436F-4536-AD20-6D2B68BB8745}" srcOrd="2" destOrd="0" presId="urn:microsoft.com/office/officeart/2005/8/layout/list1"/>
    <dgm:cxn modelId="{10620AE9-6E95-4719-9170-0D12EDEA766D}" type="presParOf" srcId="{F9DDED58-B520-405C-8024-33CF5B95405A}" destId="{95EEBF4E-07D6-4E37-85EC-DFC11163A3CF}" srcOrd="3" destOrd="0" presId="urn:microsoft.com/office/officeart/2005/8/layout/list1"/>
    <dgm:cxn modelId="{5E68B115-998F-4A42-B0EA-5466A7EA8C86}" type="presParOf" srcId="{F9DDED58-B520-405C-8024-33CF5B95405A}" destId="{944FCA15-5708-4734-9FF7-12E0288D506D}" srcOrd="4" destOrd="0" presId="urn:microsoft.com/office/officeart/2005/8/layout/list1"/>
    <dgm:cxn modelId="{F8EE5946-1F7A-4156-9313-22E77230E10F}" type="presParOf" srcId="{944FCA15-5708-4734-9FF7-12E0288D506D}" destId="{70AAF916-A39E-47E4-B437-DF4F8149F138}" srcOrd="0" destOrd="0" presId="urn:microsoft.com/office/officeart/2005/8/layout/list1"/>
    <dgm:cxn modelId="{88653E6E-21DB-46C8-8849-AC8DFDA980C8}" type="presParOf" srcId="{944FCA15-5708-4734-9FF7-12E0288D506D}" destId="{F4A18B84-CAD2-415B-B0B0-1B84CAE2B5B1}" srcOrd="1" destOrd="0" presId="urn:microsoft.com/office/officeart/2005/8/layout/list1"/>
    <dgm:cxn modelId="{1A96337E-30DB-40D4-AB1A-5F189BEAB860}" type="presParOf" srcId="{F9DDED58-B520-405C-8024-33CF5B95405A}" destId="{5819FE7F-AB30-4BE5-ACA5-BEB0D58A8F64}" srcOrd="5" destOrd="0" presId="urn:microsoft.com/office/officeart/2005/8/layout/list1"/>
    <dgm:cxn modelId="{9DF91FF3-46A6-42BC-BEFD-4EA2FD59E568}" type="presParOf" srcId="{F9DDED58-B520-405C-8024-33CF5B95405A}" destId="{2DEB5234-FB58-46C6-A05F-79804AAA60B5}"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78EC55CA-83B0-4777-B8D8-DB6371E2D237}" type="doc">
      <dgm:prSet loTypeId="urn:microsoft.com/office/officeart/2005/8/layout/list1" loCatId="list" qsTypeId="urn:microsoft.com/office/officeart/2005/8/quickstyle/simple1" qsCatId="simple" csTypeId="urn:microsoft.com/office/officeart/2005/8/colors/accent0_2" csCatId="mainScheme" phldr="1"/>
      <dgm:spPr/>
      <dgm:t>
        <a:bodyPr/>
        <a:lstStyle/>
        <a:p>
          <a:endParaRPr lang="nl-NL"/>
        </a:p>
      </dgm:t>
    </dgm:pt>
    <dgm:pt modelId="{E0CB7175-0CB1-4358-ACCC-2AC56B06937B}">
      <dgm:prSet/>
      <dgm:spPr/>
      <dgm:t>
        <a:bodyPr/>
        <a:lstStyle/>
        <a:p>
          <a:r>
            <a:rPr lang="nl-BE" dirty="0">
              <a:solidFill>
                <a:schemeClr val="tx1"/>
              </a:solidFill>
            </a:rPr>
            <a:t>Technische vaardigheden </a:t>
          </a:r>
        </a:p>
      </dgm:t>
    </dgm:pt>
    <dgm:pt modelId="{BA57ED5C-4CE5-4EB8-AFAE-E88D2E377CCE}" type="parTrans" cxnId="{AF46B3B2-3EB2-48E9-8F95-DAD8716359CE}">
      <dgm:prSet/>
      <dgm:spPr/>
      <dgm:t>
        <a:bodyPr/>
        <a:lstStyle/>
        <a:p>
          <a:endParaRPr lang="nl-NL"/>
        </a:p>
      </dgm:t>
    </dgm:pt>
    <dgm:pt modelId="{848E28A0-1D1F-410F-BC1B-2A3F1A55D53F}" type="sibTrans" cxnId="{AF46B3B2-3EB2-48E9-8F95-DAD8716359CE}">
      <dgm:prSet/>
      <dgm:spPr/>
      <dgm:t>
        <a:bodyPr/>
        <a:lstStyle/>
        <a:p>
          <a:endParaRPr lang="nl-NL"/>
        </a:p>
      </dgm:t>
    </dgm:pt>
    <dgm:pt modelId="{346ADEDC-0A68-4BC9-BBDB-A0F270D7C25E}">
      <dgm:prSet/>
      <dgm:spPr/>
      <dgm:t>
        <a:bodyPr/>
        <a:lstStyle/>
        <a:p>
          <a:r>
            <a:rPr lang="nl-BE" dirty="0">
              <a:solidFill>
                <a:schemeClr val="tx1"/>
              </a:solidFill>
            </a:rPr>
            <a:t>Hoe </a:t>
          </a:r>
          <a:r>
            <a:rPr lang="nl-BE" i="1" dirty="0">
              <a:solidFill>
                <a:schemeClr val="tx1"/>
              </a:solidFill>
            </a:rPr>
            <a:t>hoger</a:t>
          </a:r>
          <a:r>
            <a:rPr lang="nl-BE" dirty="0">
              <a:solidFill>
                <a:schemeClr val="tx1"/>
              </a:solidFill>
            </a:rPr>
            <a:t> de leerkracht de technische vaardigheden inschat, hoe </a:t>
          </a:r>
          <a:r>
            <a:rPr lang="nl-BE" i="1" dirty="0">
              <a:solidFill>
                <a:schemeClr val="tx1"/>
              </a:solidFill>
            </a:rPr>
            <a:t>kleiner</a:t>
          </a:r>
          <a:r>
            <a:rPr lang="nl-BE" dirty="0">
              <a:solidFill>
                <a:schemeClr val="tx1"/>
              </a:solidFill>
            </a:rPr>
            <a:t> de kans op een </a:t>
          </a:r>
          <a:r>
            <a:rPr lang="nl-BE" dirty="0" smtClean="0">
              <a:solidFill>
                <a:schemeClr val="tx1"/>
              </a:solidFill>
            </a:rPr>
            <a:t>academisch studieadvies </a:t>
          </a:r>
          <a:endParaRPr lang="nl-BE" dirty="0">
            <a:solidFill>
              <a:schemeClr val="tx1"/>
            </a:solidFill>
          </a:endParaRPr>
        </a:p>
      </dgm:t>
    </dgm:pt>
    <dgm:pt modelId="{2A3B437D-A968-43CC-BCD3-36318755F31F}" type="parTrans" cxnId="{D5F2338F-6804-461A-A22B-49E168E50F13}">
      <dgm:prSet/>
      <dgm:spPr/>
      <dgm:t>
        <a:bodyPr/>
        <a:lstStyle/>
        <a:p>
          <a:endParaRPr lang="nl-NL"/>
        </a:p>
      </dgm:t>
    </dgm:pt>
    <dgm:pt modelId="{A55ABCC7-801E-4334-9C24-4BE53EAADE45}" type="sibTrans" cxnId="{D5F2338F-6804-461A-A22B-49E168E50F13}">
      <dgm:prSet/>
      <dgm:spPr/>
      <dgm:t>
        <a:bodyPr/>
        <a:lstStyle/>
        <a:p>
          <a:endParaRPr lang="nl-NL"/>
        </a:p>
      </dgm:t>
    </dgm:pt>
    <dgm:pt modelId="{F9DDED58-B520-405C-8024-33CF5B95405A}" type="pres">
      <dgm:prSet presAssocID="{78EC55CA-83B0-4777-B8D8-DB6371E2D237}" presName="linear" presStyleCnt="0">
        <dgm:presLayoutVars>
          <dgm:dir/>
          <dgm:animLvl val="lvl"/>
          <dgm:resizeHandles val="exact"/>
        </dgm:presLayoutVars>
      </dgm:prSet>
      <dgm:spPr/>
      <dgm:t>
        <a:bodyPr/>
        <a:lstStyle/>
        <a:p>
          <a:endParaRPr lang="nl-NL"/>
        </a:p>
      </dgm:t>
    </dgm:pt>
    <dgm:pt modelId="{1ACC7742-AEEF-4DB8-BE8D-C401E511F05A}" type="pres">
      <dgm:prSet presAssocID="{E0CB7175-0CB1-4358-ACCC-2AC56B06937B}" presName="parentLin" presStyleCnt="0"/>
      <dgm:spPr/>
      <dgm:t>
        <a:bodyPr/>
        <a:lstStyle/>
        <a:p>
          <a:endParaRPr lang="nl-NL"/>
        </a:p>
      </dgm:t>
    </dgm:pt>
    <dgm:pt modelId="{3583A41C-9647-4A30-B46D-826F7DA281EF}" type="pres">
      <dgm:prSet presAssocID="{E0CB7175-0CB1-4358-ACCC-2AC56B06937B}" presName="parentLeftMargin" presStyleLbl="node1" presStyleIdx="0" presStyleCnt="1"/>
      <dgm:spPr/>
      <dgm:t>
        <a:bodyPr/>
        <a:lstStyle/>
        <a:p>
          <a:endParaRPr lang="nl-NL"/>
        </a:p>
      </dgm:t>
    </dgm:pt>
    <dgm:pt modelId="{73868FB1-6427-4E83-A93E-402C10D50C24}" type="pres">
      <dgm:prSet presAssocID="{E0CB7175-0CB1-4358-ACCC-2AC56B06937B}" presName="parentText" presStyleLbl="node1" presStyleIdx="0" presStyleCnt="1">
        <dgm:presLayoutVars>
          <dgm:chMax val="0"/>
          <dgm:bulletEnabled val="1"/>
        </dgm:presLayoutVars>
      </dgm:prSet>
      <dgm:spPr/>
      <dgm:t>
        <a:bodyPr/>
        <a:lstStyle/>
        <a:p>
          <a:endParaRPr lang="nl-NL"/>
        </a:p>
      </dgm:t>
    </dgm:pt>
    <dgm:pt modelId="{D19DEF6D-5CE4-43D1-86C5-03A33F9382D9}" type="pres">
      <dgm:prSet presAssocID="{E0CB7175-0CB1-4358-ACCC-2AC56B06937B}" presName="negativeSpace" presStyleCnt="0"/>
      <dgm:spPr/>
      <dgm:t>
        <a:bodyPr/>
        <a:lstStyle/>
        <a:p>
          <a:endParaRPr lang="nl-NL"/>
        </a:p>
      </dgm:t>
    </dgm:pt>
    <dgm:pt modelId="{28D1A242-436F-4536-AD20-6D2B68BB8745}" type="pres">
      <dgm:prSet presAssocID="{E0CB7175-0CB1-4358-ACCC-2AC56B06937B}" presName="childText" presStyleLbl="conFgAcc1" presStyleIdx="0" presStyleCnt="1">
        <dgm:presLayoutVars>
          <dgm:bulletEnabled val="1"/>
        </dgm:presLayoutVars>
      </dgm:prSet>
      <dgm:spPr/>
      <dgm:t>
        <a:bodyPr/>
        <a:lstStyle/>
        <a:p>
          <a:endParaRPr lang="nl-NL"/>
        </a:p>
      </dgm:t>
    </dgm:pt>
  </dgm:ptLst>
  <dgm:cxnLst>
    <dgm:cxn modelId="{AF46B3B2-3EB2-48E9-8F95-DAD8716359CE}" srcId="{78EC55CA-83B0-4777-B8D8-DB6371E2D237}" destId="{E0CB7175-0CB1-4358-ACCC-2AC56B06937B}" srcOrd="0" destOrd="0" parTransId="{BA57ED5C-4CE5-4EB8-AFAE-E88D2E377CCE}" sibTransId="{848E28A0-1D1F-410F-BC1B-2A3F1A55D53F}"/>
    <dgm:cxn modelId="{A00BD9CA-5276-4609-8B60-145AD8D5DDD8}" type="presOf" srcId="{E0CB7175-0CB1-4358-ACCC-2AC56B06937B}" destId="{3583A41C-9647-4A30-B46D-826F7DA281EF}" srcOrd="0" destOrd="0" presId="urn:microsoft.com/office/officeart/2005/8/layout/list1"/>
    <dgm:cxn modelId="{DD5DDE21-7AAD-4161-BC35-F84C8F068002}" type="presOf" srcId="{78EC55CA-83B0-4777-B8D8-DB6371E2D237}" destId="{F9DDED58-B520-405C-8024-33CF5B95405A}" srcOrd="0" destOrd="0" presId="urn:microsoft.com/office/officeart/2005/8/layout/list1"/>
    <dgm:cxn modelId="{D5F2338F-6804-461A-A22B-49E168E50F13}" srcId="{E0CB7175-0CB1-4358-ACCC-2AC56B06937B}" destId="{346ADEDC-0A68-4BC9-BBDB-A0F270D7C25E}" srcOrd="0" destOrd="0" parTransId="{2A3B437D-A968-43CC-BCD3-36318755F31F}" sibTransId="{A55ABCC7-801E-4334-9C24-4BE53EAADE45}"/>
    <dgm:cxn modelId="{D2FDBF87-90A6-4763-ADBA-1754B88535F7}" type="presOf" srcId="{E0CB7175-0CB1-4358-ACCC-2AC56B06937B}" destId="{73868FB1-6427-4E83-A93E-402C10D50C24}" srcOrd="1" destOrd="0" presId="urn:microsoft.com/office/officeart/2005/8/layout/list1"/>
    <dgm:cxn modelId="{78543775-EFE0-4B5D-A46D-1CC927A3C7FE}" type="presOf" srcId="{346ADEDC-0A68-4BC9-BBDB-A0F270D7C25E}" destId="{28D1A242-436F-4536-AD20-6D2B68BB8745}" srcOrd="0" destOrd="0" presId="urn:microsoft.com/office/officeart/2005/8/layout/list1"/>
    <dgm:cxn modelId="{AE8B8471-E28F-4A30-BC2B-2FF3EED01DD4}" type="presParOf" srcId="{F9DDED58-B520-405C-8024-33CF5B95405A}" destId="{1ACC7742-AEEF-4DB8-BE8D-C401E511F05A}" srcOrd="0" destOrd="0" presId="urn:microsoft.com/office/officeart/2005/8/layout/list1"/>
    <dgm:cxn modelId="{921842F8-803E-416C-BEBB-DA8ADDB0B5AC}" type="presParOf" srcId="{1ACC7742-AEEF-4DB8-BE8D-C401E511F05A}" destId="{3583A41C-9647-4A30-B46D-826F7DA281EF}" srcOrd="0" destOrd="0" presId="urn:microsoft.com/office/officeart/2005/8/layout/list1"/>
    <dgm:cxn modelId="{98E6A1C2-A773-43EE-9E28-EBB74BE593CA}" type="presParOf" srcId="{1ACC7742-AEEF-4DB8-BE8D-C401E511F05A}" destId="{73868FB1-6427-4E83-A93E-402C10D50C24}" srcOrd="1" destOrd="0" presId="urn:microsoft.com/office/officeart/2005/8/layout/list1"/>
    <dgm:cxn modelId="{F0A1EBE6-0B2B-4ABA-A198-54A711748BF3}" type="presParOf" srcId="{F9DDED58-B520-405C-8024-33CF5B95405A}" destId="{D19DEF6D-5CE4-43D1-86C5-03A33F9382D9}" srcOrd="1" destOrd="0" presId="urn:microsoft.com/office/officeart/2005/8/layout/list1"/>
    <dgm:cxn modelId="{82FE83E1-91E1-4A35-BC4B-B4C208127D7F}" type="presParOf" srcId="{F9DDED58-B520-405C-8024-33CF5B95405A}" destId="{28D1A242-436F-4536-AD20-6D2B68BB8745}"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BE9E2CCD-93D1-43B8-AC95-B7D1F7A459A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nl-NL"/>
        </a:p>
      </dgm:t>
    </dgm:pt>
    <dgm:pt modelId="{A6BFE768-4D1F-411D-A17D-223EE4B280D2}">
      <dgm:prSet phldrT="[Tekst]"/>
      <dgm:spPr>
        <a:solidFill>
          <a:srgbClr val="0070C0"/>
        </a:solidFill>
        <a:ln w="3175">
          <a:solidFill>
            <a:schemeClr val="bg1"/>
          </a:solidFill>
        </a:ln>
      </dgm:spPr>
      <dgm:t>
        <a:bodyPr/>
        <a:lstStyle/>
        <a:p>
          <a:pPr>
            <a:buSzTx/>
            <a:buFont typeface="Arial" panose="020B0604020202020204" pitchFamily="34" charset="0"/>
            <a:buNone/>
          </a:pPr>
          <a:r>
            <a:rPr lang="nl-BE" dirty="0"/>
            <a:t>Wiskundige vaardigheden </a:t>
          </a:r>
          <a:endParaRPr lang="nl-NL" dirty="0"/>
        </a:p>
      </dgm:t>
    </dgm:pt>
    <dgm:pt modelId="{471FEA14-4235-45DE-A8AD-0AE23B3AC26E}" type="parTrans" cxnId="{5682B63D-BD31-4347-A702-74818915050D}">
      <dgm:prSet/>
      <dgm:spPr/>
      <dgm:t>
        <a:bodyPr/>
        <a:lstStyle/>
        <a:p>
          <a:endParaRPr lang="nl-NL"/>
        </a:p>
      </dgm:t>
    </dgm:pt>
    <dgm:pt modelId="{2EC88919-F8EE-49AC-AC0B-FD2B77B57AB0}" type="sibTrans" cxnId="{5682B63D-BD31-4347-A702-74818915050D}">
      <dgm:prSet/>
      <dgm:spPr/>
      <dgm:t>
        <a:bodyPr/>
        <a:lstStyle/>
        <a:p>
          <a:endParaRPr lang="nl-NL"/>
        </a:p>
      </dgm:t>
    </dgm:pt>
    <dgm:pt modelId="{FCCC1BE1-1372-4345-AEC6-58D074F00E1B}">
      <dgm:prSet phldrT="[Tekst]"/>
      <dgm:spPr>
        <a:solidFill>
          <a:schemeClr val="accent1">
            <a:lumMod val="75000"/>
          </a:schemeClr>
        </a:solidFill>
        <a:ln w="3175">
          <a:solidFill>
            <a:schemeClr val="bg1"/>
          </a:solidFill>
        </a:ln>
      </dgm:spPr>
      <dgm:t>
        <a:bodyPr/>
        <a:lstStyle/>
        <a:p>
          <a:r>
            <a:rPr lang="nl-BE" dirty="0"/>
            <a:t>Studiehouding</a:t>
          </a:r>
          <a:endParaRPr lang="nl-NL" dirty="0"/>
        </a:p>
      </dgm:t>
    </dgm:pt>
    <dgm:pt modelId="{16DA9A8E-CBA4-454E-A773-BF3E36E69C95}" type="parTrans" cxnId="{40A98F8B-B105-47F2-B8F6-C4149C591047}">
      <dgm:prSet/>
      <dgm:spPr/>
      <dgm:t>
        <a:bodyPr/>
        <a:lstStyle/>
        <a:p>
          <a:endParaRPr lang="nl-NL"/>
        </a:p>
      </dgm:t>
    </dgm:pt>
    <dgm:pt modelId="{0EB66EA6-E45C-49B5-BE26-7F209BA3EF7B}" type="sibTrans" cxnId="{40A98F8B-B105-47F2-B8F6-C4149C591047}">
      <dgm:prSet/>
      <dgm:spPr/>
      <dgm:t>
        <a:bodyPr/>
        <a:lstStyle/>
        <a:p>
          <a:endParaRPr lang="nl-NL"/>
        </a:p>
      </dgm:t>
    </dgm:pt>
    <dgm:pt modelId="{B6E6B4DB-DE10-4380-8484-4335C6E875E3}">
      <dgm:prSet phldrT="[Tekst]"/>
      <dgm:spPr>
        <a:solidFill>
          <a:schemeClr val="accent1">
            <a:lumMod val="75000"/>
          </a:schemeClr>
        </a:solidFill>
      </dgm:spPr>
      <dgm:t>
        <a:bodyPr/>
        <a:lstStyle/>
        <a:p>
          <a:r>
            <a:rPr lang="nl-BE" dirty="0"/>
            <a:t>Sociale vaardigheden</a:t>
          </a:r>
          <a:endParaRPr lang="nl-NL" dirty="0"/>
        </a:p>
      </dgm:t>
    </dgm:pt>
    <dgm:pt modelId="{D0A9F17F-B8FD-4868-9481-7FF059D76C56}" type="parTrans" cxnId="{1B033E18-B476-4EBF-8C35-809C9F7CFA7F}">
      <dgm:prSet/>
      <dgm:spPr/>
      <dgm:t>
        <a:bodyPr/>
        <a:lstStyle/>
        <a:p>
          <a:endParaRPr lang="nl-NL"/>
        </a:p>
      </dgm:t>
    </dgm:pt>
    <dgm:pt modelId="{9D58DD8C-B63F-40FE-A814-24718CE01EEE}" type="sibTrans" cxnId="{1B033E18-B476-4EBF-8C35-809C9F7CFA7F}">
      <dgm:prSet/>
      <dgm:spPr/>
      <dgm:t>
        <a:bodyPr/>
        <a:lstStyle/>
        <a:p>
          <a:endParaRPr lang="nl-NL"/>
        </a:p>
      </dgm:t>
    </dgm:pt>
    <dgm:pt modelId="{0DF43F7B-4835-447E-9A06-F1D4F146EA79}">
      <dgm:prSet/>
      <dgm:spPr>
        <a:solidFill>
          <a:srgbClr val="0070C0"/>
        </a:solidFill>
        <a:ln w="3175">
          <a:solidFill>
            <a:schemeClr val="bg1"/>
          </a:solidFill>
        </a:ln>
      </dgm:spPr>
      <dgm:t>
        <a:bodyPr/>
        <a:lstStyle/>
        <a:p>
          <a:r>
            <a:rPr lang="nl-BE" dirty="0"/>
            <a:t>Taalvaardigheden </a:t>
          </a:r>
        </a:p>
      </dgm:t>
    </dgm:pt>
    <dgm:pt modelId="{F988C2E4-20FD-4340-8F81-486A658219AA}" type="parTrans" cxnId="{CA0B4064-B549-4F2E-9619-42BFEBEB071E}">
      <dgm:prSet/>
      <dgm:spPr/>
      <dgm:t>
        <a:bodyPr/>
        <a:lstStyle/>
        <a:p>
          <a:endParaRPr lang="nl-NL"/>
        </a:p>
      </dgm:t>
    </dgm:pt>
    <dgm:pt modelId="{DEBC62CB-56A6-40CD-AEB5-618924A71167}" type="sibTrans" cxnId="{CA0B4064-B549-4F2E-9619-42BFEBEB071E}">
      <dgm:prSet/>
      <dgm:spPr/>
      <dgm:t>
        <a:bodyPr/>
        <a:lstStyle/>
        <a:p>
          <a:endParaRPr lang="nl-NL"/>
        </a:p>
      </dgm:t>
    </dgm:pt>
    <dgm:pt modelId="{58D870C3-5937-4AEA-A989-BF7D708BB84D}">
      <dgm:prSet/>
      <dgm:spPr>
        <a:solidFill>
          <a:srgbClr val="0070C0"/>
        </a:solidFill>
        <a:ln w="3175">
          <a:solidFill>
            <a:schemeClr val="bg1"/>
          </a:solidFill>
        </a:ln>
      </dgm:spPr>
      <dgm:t>
        <a:bodyPr/>
        <a:lstStyle/>
        <a:p>
          <a:r>
            <a:rPr lang="nl-BE" dirty="0"/>
            <a:t>Technische vaardigheden </a:t>
          </a:r>
        </a:p>
      </dgm:t>
    </dgm:pt>
    <dgm:pt modelId="{712851DC-8C9E-4D15-99D7-76F144314110}" type="parTrans" cxnId="{1BA9CD58-613E-4315-BBA1-A9DD7F2FBA36}">
      <dgm:prSet/>
      <dgm:spPr/>
      <dgm:t>
        <a:bodyPr/>
        <a:lstStyle/>
        <a:p>
          <a:endParaRPr lang="nl-NL"/>
        </a:p>
      </dgm:t>
    </dgm:pt>
    <dgm:pt modelId="{8171578E-48A3-49AD-8E94-1215443B35BB}" type="sibTrans" cxnId="{1BA9CD58-613E-4315-BBA1-A9DD7F2FBA36}">
      <dgm:prSet/>
      <dgm:spPr/>
      <dgm:t>
        <a:bodyPr/>
        <a:lstStyle/>
        <a:p>
          <a:endParaRPr lang="nl-NL"/>
        </a:p>
      </dgm:t>
    </dgm:pt>
    <dgm:pt modelId="{4F8A1791-0908-4B46-B5C6-4F4F58BC133A}">
      <dgm:prSet phldrT="[Tekst]"/>
      <dgm:spPr>
        <a:solidFill>
          <a:schemeClr val="accent1">
            <a:lumMod val="75000"/>
          </a:schemeClr>
        </a:solidFill>
      </dgm:spPr>
      <dgm:t>
        <a:bodyPr/>
        <a:lstStyle/>
        <a:p>
          <a:pPr>
            <a:buSzTx/>
            <a:buFont typeface="Arial" panose="020B0604020202020204" pitchFamily="34" charset="0"/>
            <a:buNone/>
          </a:pPr>
          <a:r>
            <a:rPr lang="nl-BE" dirty="0"/>
            <a:t>Ondersteuning door ouders</a:t>
          </a:r>
          <a:endParaRPr lang="nl-NL" dirty="0"/>
        </a:p>
      </dgm:t>
    </dgm:pt>
    <dgm:pt modelId="{72A71A2F-EF2B-4FCF-A4BC-8D542C652C25}" type="parTrans" cxnId="{7B52BE7B-058C-4940-93C4-9BBC8B84F31F}">
      <dgm:prSet/>
      <dgm:spPr/>
      <dgm:t>
        <a:bodyPr/>
        <a:lstStyle/>
        <a:p>
          <a:endParaRPr lang="nl-NL"/>
        </a:p>
      </dgm:t>
    </dgm:pt>
    <dgm:pt modelId="{6818EB81-86D1-4047-A20C-5948A9DECC1F}" type="sibTrans" cxnId="{7B52BE7B-058C-4940-93C4-9BBC8B84F31F}">
      <dgm:prSet/>
      <dgm:spPr/>
      <dgm:t>
        <a:bodyPr/>
        <a:lstStyle/>
        <a:p>
          <a:endParaRPr lang="nl-NL"/>
        </a:p>
      </dgm:t>
    </dgm:pt>
    <dgm:pt modelId="{695E26BC-DDF0-4DF5-9492-EA2988EC8420}">
      <dgm:prSet/>
      <dgm:spPr>
        <a:solidFill>
          <a:schemeClr val="accent1">
            <a:lumMod val="75000"/>
          </a:schemeClr>
        </a:solidFill>
      </dgm:spPr>
      <dgm:t>
        <a:bodyPr/>
        <a:lstStyle/>
        <a:p>
          <a:r>
            <a:rPr lang="nl-BE" dirty="0"/>
            <a:t>Leerkracht-leerling relatie</a:t>
          </a:r>
        </a:p>
      </dgm:t>
    </dgm:pt>
    <dgm:pt modelId="{9D0F0A76-E44A-4D8B-AD88-08C4CC9463CE}" type="parTrans" cxnId="{38EAEA45-D628-4FB2-A9DE-8C99FA9C1436}">
      <dgm:prSet/>
      <dgm:spPr/>
      <dgm:t>
        <a:bodyPr/>
        <a:lstStyle/>
        <a:p>
          <a:endParaRPr lang="nl-NL"/>
        </a:p>
      </dgm:t>
    </dgm:pt>
    <dgm:pt modelId="{1DFA27E6-A0E7-4319-B1A9-2C7685860B6A}" type="sibTrans" cxnId="{38EAEA45-D628-4FB2-A9DE-8C99FA9C1436}">
      <dgm:prSet/>
      <dgm:spPr/>
      <dgm:t>
        <a:bodyPr/>
        <a:lstStyle/>
        <a:p>
          <a:endParaRPr lang="nl-NL"/>
        </a:p>
      </dgm:t>
    </dgm:pt>
    <dgm:pt modelId="{94DF8CAA-CE11-4DA0-99FC-52943E984D08}" type="pres">
      <dgm:prSet presAssocID="{BE9E2CCD-93D1-43B8-AC95-B7D1F7A459A6}" presName="Name0" presStyleCnt="0">
        <dgm:presLayoutVars>
          <dgm:dir/>
          <dgm:animLvl val="lvl"/>
          <dgm:resizeHandles val="exact"/>
        </dgm:presLayoutVars>
      </dgm:prSet>
      <dgm:spPr/>
      <dgm:t>
        <a:bodyPr/>
        <a:lstStyle/>
        <a:p>
          <a:endParaRPr lang="nl-NL"/>
        </a:p>
      </dgm:t>
    </dgm:pt>
    <dgm:pt modelId="{AAC6DC5F-A5F8-48C1-A13B-89912EFA20E0}" type="pres">
      <dgm:prSet presAssocID="{A6BFE768-4D1F-411D-A17D-223EE4B280D2}" presName="linNode" presStyleCnt="0"/>
      <dgm:spPr/>
    </dgm:pt>
    <dgm:pt modelId="{0992390B-ABFA-48DC-91C6-6F1529CF76EB}" type="pres">
      <dgm:prSet presAssocID="{A6BFE768-4D1F-411D-A17D-223EE4B280D2}" presName="parentText" presStyleLbl="node1" presStyleIdx="0" presStyleCnt="7" custScaleX="196897">
        <dgm:presLayoutVars>
          <dgm:chMax val="1"/>
          <dgm:bulletEnabled val="1"/>
        </dgm:presLayoutVars>
      </dgm:prSet>
      <dgm:spPr/>
      <dgm:t>
        <a:bodyPr/>
        <a:lstStyle/>
        <a:p>
          <a:endParaRPr lang="nl-NL"/>
        </a:p>
      </dgm:t>
    </dgm:pt>
    <dgm:pt modelId="{04683F08-5A36-4DFE-B012-37AA6E8690CD}" type="pres">
      <dgm:prSet presAssocID="{2EC88919-F8EE-49AC-AC0B-FD2B77B57AB0}" presName="sp" presStyleCnt="0"/>
      <dgm:spPr/>
    </dgm:pt>
    <dgm:pt modelId="{60C77420-8F8D-4245-AB43-4C9E3990C75C}" type="pres">
      <dgm:prSet presAssocID="{0DF43F7B-4835-447E-9A06-F1D4F146EA79}" presName="linNode" presStyleCnt="0"/>
      <dgm:spPr/>
    </dgm:pt>
    <dgm:pt modelId="{67E5CBC9-BD45-47A7-AA13-24CA6F9208E8}" type="pres">
      <dgm:prSet presAssocID="{0DF43F7B-4835-447E-9A06-F1D4F146EA79}" presName="parentText" presStyleLbl="node1" presStyleIdx="1" presStyleCnt="7" custScaleX="196897">
        <dgm:presLayoutVars>
          <dgm:chMax val="1"/>
          <dgm:bulletEnabled val="1"/>
        </dgm:presLayoutVars>
      </dgm:prSet>
      <dgm:spPr/>
      <dgm:t>
        <a:bodyPr/>
        <a:lstStyle/>
        <a:p>
          <a:endParaRPr lang="nl-NL"/>
        </a:p>
      </dgm:t>
    </dgm:pt>
    <dgm:pt modelId="{BEE02213-8993-4BF3-A894-5AE2E0FFEB1E}" type="pres">
      <dgm:prSet presAssocID="{DEBC62CB-56A6-40CD-AEB5-618924A71167}" presName="sp" presStyleCnt="0"/>
      <dgm:spPr/>
    </dgm:pt>
    <dgm:pt modelId="{572C0142-2204-45C7-B109-307F93C396C3}" type="pres">
      <dgm:prSet presAssocID="{58D870C3-5937-4AEA-A989-BF7D708BB84D}" presName="linNode" presStyleCnt="0"/>
      <dgm:spPr/>
    </dgm:pt>
    <dgm:pt modelId="{0AFE20BE-DCA8-4AD8-A5B6-60A968162EC9}" type="pres">
      <dgm:prSet presAssocID="{58D870C3-5937-4AEA-A989-BF7D708BB84D}" presName="parentText" presStyleLbl="node1" presStyleIdx="2" presStyleCnt="7" custScaleX="196897">
        <dgm:presLayoutVars>
          <dgm:chMax val="1"/>
          <dgm:bulletEnabled val="1"/>
        </dgm:presLayoutVars>
      </dgm:prSet>
      <dgm:spPr/>
      <dgm:t>
        <a:bodyPr/>
        <a:lstStyle/>
        <a:p>
          <a:endParaRPr lang="nl-NL"/>
        </a:p>
      </dgm:t>
    </dgm:pt>
    <dgm:pt modelId="{4A86F746-1C10-4D4A-AF43-35444C560126}" type="pres">
      <dgm:prSet presAssocID="{8171578E-48A3-49AD-8E94-1215443B35BB}" presName="sp" presStyleCnt="0"/>
      <dgm:spPr/>
    </dgm:pt>
    <dgm:pt modelId="{5664EC93-BFDA-493C-A995-FBCB7571B71E}" type="pres">
      <dgm:prSet presAssocID="{FCCC1BE1-1372-4345-AEC6-58D074F00E1B}" presName="linNode" presStyleCnt="0"/>
      <dgm:spPr/>
    </dgm:pt>
    <dgm:pt modelId="{931B5121-8D92-454A-95C5-6187EDCC002C}" type="pres">
      <dgm:prSet presAssocID="{FCCC1BE1-1372-4345-AEC6-58D074F00E1B}" presName="parentText" presStyleLbl="node1" presStyleIdx="3" presStyleCnt="7" custScaleX="196897">
        <dgm:presLayoutVars>
          <dgm:chMax val="1"/>
          <dgm:bulletEnabled val="1"/>
        </dgm:presLayoutVars>
      </dgm:prSet>
      <dgm:spPr/>
      <dgm:t>
        <a:bodyPr/>
        <a:lstStyle/>
        <a:p>
          <a:endParaRPr lang="nl-NL"/>
        </a:p>
      </dgm:t>
    </dgm:pt>
    <dgm:pt modelId="{48B187BB-2246-46B4-9AC9-00C5462D5F45}" type="pres">
      <dgm:prSet presAssocID="{0EB66EA6-E45C-49B5-BE26-7F209BA3EF7B}" presName="sp" presStyleCnt="0"/>
      <dgm:spPr/>
    </dgm:pt>
    <dgm:pt modelId="{4BD338F5-8157-460F-9265-2BD2B84E3653}" type="pres">
      <dgm:prSet presAssocID="{B6E6B4DB-DE10-4380-8484-4335C6E875E3}" presName="linNode" presStyleCnt="0"/>
      <dgm:spPr/>
    </dgm:pt>
    <dgm:pt modelId="{08283A75-975F-4BCE-855A-15CF4A54C87D}" type="pres">
      <dgm:prSet presAssocID="{B6E6B4DB-DE10-4380-8484-4335C6E875E3}" presName="parentText" presStyleLbl="node1" presStyleIdx="4" presStyleCnt="7" custScaleX="196897">
        <dgm:presLayoutVars>
          <dgm:chMax val="1"/>
          <dgm:bulletEnabled val="1"/>
        </dgm:presLayoutVars>
      </dgm:prSet>
      <dgm:spPr/>
      <dgm:t>
        <a:bodyPr/>
        <a:lstStyle/>
        <a:p>
          <a:endParaRPr lang="nl-NL"/>
        </a:p>
      </dgm:t>
    </dgm:pt>
    <dgm:pt modelId="{028E8DA4-0DA9-4BE8-BA55-AC870CD64FB1}" type="pres">
      <dgm:prSet presAssocID="{9D58DD8C-B63F-40FE-A814-24718CE01EEE}" presName="sp" presStyleCnt="0"/>
      <dgm:spPr/>
    </dgm:pt>
    <dgm:pt modelId="{E5F6FBE6-C1AC-4E94-80BC-F6AF223B8C72}" type="pres">
      <dgm:prSet presAssocID="{4F8A1791-0908-4B46-B5C6-4F4F58BC133A}" presName="linNode" presStyleCnt="0"/>
      <dgm:spPr/>
    </dgm:pt>
    <dgm:pt modelId="{30B15389-1707-4975-B7F7-E2B5F5848ED0}" type="pres">
      <dgm:prSet presAssocID="{4F8A1791-0908-4B46-B5C6-4F4F58BC133A}" presName="parentText" presStyleLbl="node1" presStyleIdx="5" presStyleCnt="7" custScaleX="196897">
        <dgm:presLayoutVars>
          <dgm:chMax val="1"/>
          <dgm:bulletEnabled val="1"/>
        </dgm:presLayoutVars>
      </dgm:prSet>
      <dgm:spPr/>
      <dgm:t>
        <a:bodyPr/>
        <a:lstStyle/>
        <a:p>
          <a:endParaRPr lang="nl-NL"/>
        </a:p>
      </dgm:t>
    </dgm:pt>
    <dgm:pt modelId="{13A0C5DB-D3AC-4DF5-BF10-059184749142}" type="pres">
      <dgm:prSet presAssocID="{6818EB81-86D1-4047-A20C-5948A9DECC1F}" presName="sp" presStyleCnt="0"/>
      <dgm:spPr/>
    </dgm:pt>
    <dgm:pt modelId="{59A65735-A779-481F-BE5F-FF64AB6C676D}" type="pres">
      <dgm:prSet presAssocID="{695E26BC-DDF0-4DF5-9492-EA2988EC8420}" presName="linNode" presStyleCnt="0"/>
      <dgm:spPr/>
    </dgm:pt>
    <dgm:pt modelId="{07F82970-6EAE-4C1B-87E5-E7E91AE95D83}" type="pres">
      <dgm:prSet presAssocID="{695E26BC-DDF0-4DF5-9492-EA2988EC8420}" presName="parentText" presStyleLbl="node1" presStyleIdx="6" presStyleCnt="7" custScaleX="196897">
        <dgm:presLayoutVars>
          <dgm:chMax val="1"/>
          <dgm:bulletEnabled val="1"/>
        </dgm:presLayoutVars>
      </dgm:prSet>
      <dgm:spPr/>
      <dgm:t>
        <a:bodyPr/>
        <a:lstStyle/>
        <a:p>
          <a:endParaRPr lang="nl-NL"/>
        </a:p>
      </dgm:t>
    </dgm:pt>
  </dgm:ptLst>
  <dgm:cxnLst>
    <dgm:cxn modelId="{5682B63D-BD31-4347-A702-74818915050D}" srcId="{BE9E2CCD-93D1-43B8-AC95-B7D1F7A459A6}" destId="{A6BFE768-4D1F-411D-A17D-223EE4B280D2}" srcOrd="0" destOrd="0" parTransId="{471FEA14-4235-45DE-A8AD-0AE23B3AC26E}" sibTransId="{2EC88919-F8EE-49AC-AC0B-FD2B77B57AB0}"/>
    <dgm:cxn modelId="{AE84590C-B888-4F31-943D-6F487573ED6E}" type="presOf" srcId="{0DF43F7B-4835-447E-9A06-F1D4F146EA79}" destId="{67E5CBC9-BD45-47A7-AA13-24CA6F9208E8}" srcOrd="0" destOrd="0" presId="urn:microsoft.com/office/officeart/2005/8/layout/vList5"/>
    <dgm:cxn modelId="{E31C87D5-2ACA-46BC-8789-FBCBACEFF112}" type="presOf" srcId="{58D870C3-5937-4AEA-A989-BF7D708BB84D}" destId="{0AFE20BE-DCA8-4AD8-A5B6-60A968162EC9}" srcOrd="0" destOrd="0" presId="urn:microsoft.com/office/officeart/2005/8/layout/vList5"/>
    <dgm:cxn modelId="{38EAEA45-D628-4FB2-A9DE-8C99FA9C1436}" srcId="{BE9E2CCD-93D1-43B8-AC95-B7D1F7A459A6}" destId="{695E26BC-DDF0-4DF5-9492-EA2988EC8420}" srcOrd="6" destOrd="0" parTransId="{9D0F0A76-E44A-4D8B-AD88-08C4CC9463CE}" sibTransId="{1DFA27E6-A0E7-4319-B1A9-2C7685860B6A}"/>
    <dgm:cxn modelId="{55B38844-BE8F-47F0-B8A1-AFD953CD5590}" type="presOf" srcId="{4F8A1791-0908-4B46-B5C6-4F4F58BC133A}" destId="{30B15389-1707-4975-B7F7-E2B5F5848ED0}" srcOrd="0" destOrd="0" presId="urn:microsoft.com/office/officeart/2005/8/layout/vList5"/>
    <dgm:cxn modelId="{D31A38C5-1917-488D-A04E-2AB89AD1E21E}" type="presOf" srcId="{FCCC1BE1-1372-4345-AEC6-58D074F00E1B}" destId="{931B5121-8D92-454A-95C5-6187EDCC002C}" srcOrd="0" destOrd="0" presId="urn:microsoft.com/office/officeart/2005/8/layout/vList5"/>
    <dgm:cxn modelId="{10F77775-59EA-46C8-BCFF-D8AB19C7F0A7}" type="presOf" srcId="{BE9E2CCD-93D1-43B8-AC95-B7D1F7A459A6}" destId="{94DF8CAA-CE11-4DA0-99FC-52943E984D08}" srcOrd="0" destOrd="0" presId="urn:microsoft.com/office/officeart/2005/8/layout/vList5"/>
    <dgm:cxn modelId="{1BA9CD58-613E-4315-BBA1-A9DD7F2FBA36}" srcId="{BE9E2CCD-93D1-43B8-AC95-B7D1F7A459A6}" destId="{58D870C3-5937-4AEA-A989-BF7D708BB84D}" srcOrd="2" destOrd="0" parTransId="{712851DC-8C9E-4D15-99D7-76F144314110}" sibTransId="{8171578E-48A3-49AD-8E94-1215443B35BB}"/>
    <dgm:cxn modelId="{32B83681-D7ED-4F15-AF2B-19933DB312E2}" type="presOf" srcId="{A6BFE768-4D1F-411D-A17D-223EE4B280D2}" destId="{0992390B-ABFA-48DC-91C6-6F1529CF76EB}" srcOrd="0" destOrd="0" presId="urn:microsoft.com/office/officeart/2005/8/layout/vList5"/>
    <dgm:cxn modelId="{40A98F8B-B105-47F2-B8F6-C4149C591047}" srcId="{BE9E2CCD-93D1-43B8-AC95-B7D1F7A459A6}" destId="{FCCC1BE1-1372-4345-AEC6-58D074F00E1B}" srcOrd="3" destOrd="0" parTransId="{16DA9A8E-CBA4-454E-A773-BF3E36E69C95}" sibTransId="{0EB66EA6-E45C-49B5-BE26-7F209BA3EF7B}"/>
    <dgm:cxn modelId="{B2107FDA-E48C-4924-9CD2-4BF65E713E50}" type="presOf" srcId="{B6E6B4DB-DE10-4380-8484-4335C6E875E3}" destId="{08283A75-975F-4BCE-855A-15CF4A54C87D}" srcOrd="0" destOrd="0" presId="urn:microsoft.com/office/officeart/2005/8/layout/vList5"/>
    <dgm:cxn modelId="{7B52BE7B-058C-4940-93C4-9BBC8B84F31F}" srcId="{BE9E2CCD-93D1-43B8-AC95-B7D1F7A459A6}" destId="{4F8A1791-0908-4B46-B5C6-4F4F58BC133A}" srcOrd="5" destOrd="0" parTransId="{72A71A2F-EF2B-4FCF-A4BC-8D542C652C25}" sibTransId="{6818EB81-86D1-4047-A20C-5948A9DECC1F}"/>
    <dgm:cxn modelId="{5E6D3E56-7E4A-4F98-A1CF-04DADACEF6CB}" type="presOf" srcId="{695E26BC-DDF0-4DF5-9492-EA2988EC8420}" destId="{07F82970-6EAE-4C1B-87E5-E7E91AE95D83}" srcOrd="0" destOrd="0" presId="urn:microsoft.com/office/officeart/2005/8/layout/vList5"/>
    <dgm:cxn modelId="{CA0B4064-B549-4F2E-9619-42BFEBEB071E}" srcId="{BE9E2CCD-93D1-43B8-AC95-B7D1F7A459A6}" destId="{0DF43F7B-4835-447E-9A06-F1D4F146EA79}" srcOrd="1" destOrd="0" parTransId="{F988C2E4-20FD-4340-8F81-486A658219AA}" sibTransId="{DEBC62CB-56A6-40CD-AEB5-618924A71167}"/>
    <dgm:cxn modelId="{1B033E18-B476-4EBF-8C35-809C9F7CFA7F}" srcId="{BE9E2CCD-93D1-43B8-AC95-B7D1F7A459A6}" destId="{B6E6B4DB-DE10-4380-8484-4335C6E875E3}" srcOrd="4" destOrd="0" parTransId="{D0A9F17F-B8FD-4868-9481-7FF059D76C56}" sibTransId="{9D58DD8C-B63F-40FE-A814-24718CE01EEE}"/>
    <dgm:cxn modelId="{2AA824A1-6285-4FEE-BD4E-DA80C7EBAA5A}" type="presParOf" srcId="{94DF8CAA-CE11-4DA0-99FC-52943E984D08}" destId="{AAC6DC5F-A5F8-48C1-A13B-89912EFA20E0}" srcOrd="0" destOrd="0" presId="urn:microsoft.com/office/officeart/2005/8/layout/vList5"/>
    <dgm:cxn modelId="{679358B5-BFC5-45F4-900C-6237C8F88108}" type="presParOf" srcId="{AAC6DC5F-A5F8-48C1-A13B-89912EFA20E0}" destId="{0992390B-ABFA-48DC-91C6-6F1529CF76EB}" srcOrd="0" destOrd="0" presId="urn:microsoft.com/office/officeart/2005/8/layout/vList5"/>
    <dgm:cxn modelId="{B9179B50-D714-4424-83F2-5FC190B72079}" type="presParOf" srcId="{94DF8CAA-CE11-4DA0-99FC-52943E984D08}" destId="{04683F08-5A36-4DFE-B012-37AA6E8690CD}" srcOrd="1" destOrd="0" presId="urn:microsoft.com/office/officeart/2005/8/layout/vList5"/>
    <dgm:cxn modelId="{A5B77FAF-8E48-480C-BB29-F3C0D84C7AAA}" type="presParOf" srcId="{94DF8CAA-CE11-4DA0-99FC-52943E984D08}" destId="{60C77420-8F8D-4245-AB43-4C9E3990C75C}" srcOrd="2" destOrd="0" presId="urn:microsoft.com/office/officeart/2005/8/layout/vList5"/>
    <dgm:cxn modelId="{85696333-BD31-4503-95A1-CD5127895B45}" type="presParOf" srcId="{60C77420-8F8D-4245-AB43-4C9E3990C75C}" destId="{67E5CBC9-BD45-47A7-AA13-24CA6F9208E8}" srcOrd="0" destOrd="0" presId="urn:microsoft.com/office/officeart/2005/8/layout/vList5"/>
    <dgm:cxn modelId="{69695B00-71A1-4962-AA1E-F031494AD810}" type="presParOf" srcId="{94DF8CAA-CE11-4DA0-99FC-52943E984D08}" destId="{BEE02213-8993-4BF3-A894-5AE2E0FFEB1E}" srcOrd="3" destOrd="0" presId="urn:microsoft.com/office/officeart/2005/8/layout/vList5"/>
    <dgm:cxn modelId="{80154ED7-62FA-4D72-90E7-1E1E8E0859BB}" type="presParOf" srcId="{94DF8CAA-CE11-4DA0-99FC-52943E984D08}" destId="{572C0142-2204-45C7-B109-307F93C396C3}" srcOrd="4" destOrd="0" presId="urn:microsoft.com/office/officeart/2005/8/layout/vList5"/>
    <dgm:cxn modelId="{C06224DD-FD33-4DEF-9003-AACA7D3EED41}" type="presParOf" srcId="{572C0142-2204-45C7-B109-307F93C396C3}" destId="{0AFE20BE-DCA8-4AD8-A5B6-60A968162EC9}" srcOrd="0" destOrd="0" presId="urn:microsoft.com/office/officeart/2005/8/layout/vList5"/>
    <dgm:cxn modelId="{F174589F-2720-4C67-8D58-0B25EF140167}" type="presParOf" srcId="{94DF8CAA-CE11-4DA0-99FC-52943E984D08}" destId="{4A86F746-1C10-4D4A-AF43-35444C560126}" srcOrd="5" destOrd="0" presId="urn:microsoft.com/office/officeart/2005/8/layout/vList5"/>
    <dgm:cxn modelId="{77842EAB-2F09-4C7F-A8EA-98A5C7895901}" type="presParOf" srcId="{94DF8CAA-CE11-4DA0-99FC-52943E984D08}" destId="{5664EC93-BFDA-493C-A995-FBCB7571B71E}" srcOrd="6" destOrd="0" presId="urn:microsoft.com/office/officeart/2005/8/layout/vList5"/>
    <dgm:cxn modelId="{97AE95A9-F231-4F04-9143-E1213FF1BF9C}" type="presParOf" srcId="{5664EC93-BFDA-493C-A995-FBCB7571B71E}" destId="{931B5121-8D92-454A-95C5-6187EDCC002C}" srcOrd="0" destOrd="0" presId="urn:microsoft.com/office/officeart/2005/8/layout/vList5"/>
    <dgm:cxn modelId="{969C1407-B0A1-4217-B3F9-CA5A797E0E08}" type="presParOf" srcId="{94DF8CAA-CE11-4DA0-99FC-52943E984D08}" destId="{48B187BB-2246-46B4-9AC9-00C5462D5F45}" srcOrd="7" destOrd="0" presId="urn:microsoft.com/office/officeart/2005/8/layout/vList5"/>
    <dgm:cxn modelId="{58515E0C-2D0D-4E90-835A-A34BFFAE80D1}" type="presParOf" srcId="{94DF8CAA-CE11-4DA0-99FC-52943E984D08}" destId="{4BD338F5-8157-460F-9265-2BD2B84E3653}" srcOrd="8" destOrd="0" presId="urn:microsoft.com/office/officeart/2005/8/layout/vList5"/>
    <dgm:cxn modelId="{6B612077-ACD0-4CD1-9A2C-7596B0B66C69}" type="presParOf" srcId="{4BD338F5-8157-460F-9265-2BD2B84E3653}" destId="{08283A75-975F-4BCE-855A-15CF4A54C87D}" srcOrd="0" destOrd="0" presId="urn:microsoft.com/office/officeart/2005/8/layout/vList5"/>
    <dgm:cxn modelId="{533D4BC0-8C36-48C3-9A9B-36EBD4CA6553}" type="presParOf" srcId="{94DF8CAA-CE11-4DA0-99FC-52943E984D08}" destId="{028E8DA4-0DA9-4BE8-BA55-AC870CD64FB1}" srcOrd="9" destOrd="0" presId="urn:microsoft.com/office/officeart/2005/8/layout/vList5"/>
    <dgm:cxn modelId="{8C3929E7-7455-4EE8-9BC9-64CD25C10F70}" type="presParOf" srcId="{94DF8CAA-CE11-4DA0-99FC-52943E984D08}" destId="{E5F6FBE6-C1AC-4E94-80BC-F6AF223B8C72}" srcOrd="10" destOrd="0" presId="urn:microsoft.com/office/officeart/2005/8/layout/vList5"/>
    <dgm:cxn modelId="{E513FF28-D9CB-44DE-B68A-F3FD9A1231B1}" type="presParOf" srcId="{E5F6FBE6-C1AC-4E94-80BC-F6AF223B8C72}" destId="{30B15389-1707-4975-B7F7-E2B5F5848ED0}" srcOrd="0" destOrd="0" presId="urn:microsoft.com/office/officeart/2005/8/layout/vList5"/>
    <dgm:cxn modelId="{2D4A7C91-14BF-41C2-B622-A3C3F665147F}" type="presParOf" srcId="{94DF8CAA-CE11-4DA0-99FC-52943E984D08}" destId="{13A0C5DB-D3AC-4DF5-BF10-059184749142}" srcOrd="11" destOrd="0" presId="urn:microsoft.com/office/officeart/2005/8/layout/vList5"/>
    <dgm:cxn modelId="{96B49175-315F-443A-8B21-04C5ED5B5964}" type="presParOf" srcId="{94DF8CAA-CE11-4DA0-99FC-52943E984D08}" destId="{59A65735-A779-481F-BE5F-FF64AB6C676D}" srcOrd="12" destOrd="0" presId="urn:microsoft.com/office/officeart/2005/8/layout/vList5"/>
    <dgm:cxn modelId="{B951D7F0-797F-4714-BDFB-2A098E99C5D7}" type="presParOf" srcId="{59A65735-A779-481F-BE5F-FF64AB6C676D}" destId="{07F82970-6EAE-4C1B-87E5-E7E91AE95D83}"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BE9E2CCD-93D1-43B8-AC95-B7D1F7A459A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nl-NL"/>
        </a:p>
      </dgm:t>
    </dgm:pt>
    <dgm:pt modelId="{E80E2E00-9DBA-44D9-B956-1316AEC2C706}">
      <dgm:prSet phldrT="[Tekst]"/>
      <dgm:spPr>
        <a:solidFill>
          <a:schemeClr val="accent1">
            <a:lumMod val="75000"/>
          </a:schemeClr>
        </a:solidFill>
        <a:ln w="3175">
          <a:solidFill>
            <a:schemeClr val="bg1"/>
          </a:solidFill>
        </a:ln>
      </dgm:spPr>
      <dgm:t>
        <a:bodyPr/>
        <a:lstStyle/>
        <a:p>
          <a:r>
            <a:rPr lang="nl-BE" dirty="0"/>
            <a:t>Sociale achtergrond of SES</a:t>
          </a:r>
          <a:endParaRPr lang="nl-NL" dirty="0"/>
        </a:p>
      </dgm:t>
    </dgm:pt>
    <dgm:pt modelId="{1E37DA34-9549-4EC4-B446-E8A2B2DF01CE}" type="parTrans" cxnId="{6413B13E-EB69-41B3-B6BF-14844F9D5557}">
      <dgm:prSet/>
      <dgm:spPr/>
      <dgm:t>
        <a:bodyPr/>
        <a:lstStyle/>
        <a:p>
          <a:endParaRPr lang="nl-NL"/>
        </a:p>
      </dgm:t>
    </dgm:pt>
    <dgm:pt modelId="{4249D48E-34D3-4AB2-8C5F-B3AAD9621C50}" type="sibTrans" cxnId="{6413B13E-EB69-41B3-B6BF-14844F9D5557}">
      <dgm:prSet/>
      <dgm:spPr/>
      <dgm:t>
        <a:bodyPr/>
        <a:lstStyle/>
        <a:p>
          <a:endParaRPr lang="nl-NL"/>
        </a:p>
      </dgm:t>
    </dgm:pt>
    <dgm:pt modelId="{8975A281-85AA-42AD-B9E4-2A9848071FF5}">
      <dgm:prSet/>
      <dgm:spPr>
        <a:solidFill>
          <a:srgbClr val="00B050"/>
        </a:solidFill>
        <a:ln w="3175">
          <a:solidFill>
            <a:schemeClr val="bg1"/>
          </a:solidFill>
        </a:ln>
      </dgm:spPr>
      <dgm:t>
        <a:bodyPr/>
        <a:lstStyle/>
        <a:p>
          <a:r>
            <a:rPr lang="nl-BE" dirty="0"/>
            <a:t>Etnische achtergrond</a:t>
          </a:r>
          <a:endParaRPr lang="nl-BE" strike="sngStrike" dirty="0"/>
        </a:p>
      </dgm:t>
    </dgm:pt>
    <dgm:pt modelId="{B378678C-5597-4BE9-A01B-28E0A4FABC82}" type="sibTrans" cxnId="{791795D9-CB73-4D77-9442-D9644DECE405}">
      <dgm:prSet/>
      <dgm:spPr/>
      <dgm:t>
        <a:bodyPr/>
        <a:lstStyle/>
        <a:p>
          <a:endParaRPr lang="nl-NL"/>
        </a:p>
      </dgm:t>
    </dgm:pt>
    <dgm:pt modelId="{6AB0F7CB-9880-4B0A-88BC-2932A33F53D2}" type="parTrans" cxnId="{791795D9-CB73-4D77-9442-D9644DECE405}">
      <dgm:prSet/>
      <dgm:spPr/>
      <dgm:t>
        <a:bodyPr/>
        <a:lstStyle/>
        <a:p>
          <a:endParaRPr lang="nl-NL"/>
        </a:p>
      </dgm:t>
    </dgm:pt>
    <dgm:pt modelId="{D5CD44EA-AA4C-4714-989F-1A4269D9E5BE}">
      <dgm:prSet/>
      <dgm:spPr>
        <a:solidFill>
          <a:schemeClr val="accent1">
            <a:lumMod val="75000"/>
          </a:schemeClr>
        </a:solidFill>
        <a:ln w="3175">
          <a:solidFill>
            <a:schemeClr val="bg1"/>
          </a:solidFill>
        </a:ln>
      </dgm:spPr>
      <dgm:t>
        <a:bodyPr/>
        <a:lstStyle/>
        <a:p>
          <a:r>
            <a:rPr lang="nl-BE" dirty="0"/>
            <a:t>Gender</a:t>
          </a:r>
        </a:p>
      </dgm:t>
    </dgm:pt>
    <dgm:pt modelId="{E6AE86B1-8A59-4CFE-AE64-90338E33D602}" type="sibTrans" cxnId="{417F8D2E-8B5B-4E6B-997A-6F51D4741AA8}">
      <dgm:prSet/>
      <dgm:spPr/>
      <dgm:t>
        <a:bodyPr/>
        <a:lstStyle/>
        <a:p>
          <a:endParaRPr lang="nl-NL"/>
        </a:p>
      </dgm:t>
    </dgm:pt>
    <dgm:pt modelId="{AFF3F0ED-0C84-4568-8AE5-BD4F171246EC}" type="parTrans" cxnId="{417F8D2E-8B5B-4E6B-997A-6F51D4741AA8}">
      <dgm:prSet/>
      <dgm:spPr/>
      <dgm:t>
        <a:bodyPr/>
        <a:lstStyle/>
        <a:p>
          <a:endParaRPr lang="nl-NL"/>
        </a:p>
      </dgm:t>
    </dgm:pt>
    <dgm:pt modelId="{C2B41B0F-D9B5-4592-AED9-20D0DAF21D47}" type="pres">
      <dgm:prSet presAssocID="{BE9E2CCD-93D1-43B8-AC95-B7D1F7A459A6}" presName="Name0" presStyleCnt="0">
        <dgm:presLayoutVars>
          <dgm:dir/>
          <dgm:animLvl val="lvl"/>
          <dgm:resizeHandles val="exact"/>
        </dgm:presLayoutVars>
      </dgm:prSet>
      <dgm:spPr/>
      <dgm:t>
        <a:bodyPr/>
        <a:lstStyle/>
        <a:p>
          <a:endParaRPr lang="nl-NL"/>
        </a:p>
      </dgm:t>
    </dgm:pt>
    <dgm:pt modelId="{BDD90890-7106-4985-BD6A-05867BE5DA93}" type="pres">
      <dgm:prSet presAssocID="{E80E2E00-9DBA-44D9-B956-1316AEC2C706}" presName="linNode" presStyleCnt="0"/>
      <dgm:spPr/>
      <dgm:t>
        <a:bodyPr/>
        <a:lstStyle/>
        <a:p>
          <a:endParaRPr lang="nl-NL"/>
        </a:p>
      </dgm:t>
    </dgm:pt>
    <dgm:pt modelId="{D284B3A3-8CD8-4C82-B79C-E958150B25C0}" type="pres">
      <dgm:prSet presAssocID="{E80E2E00-9DBA-44D9-B956-1316AEC2C706}" presName="parentText" presStyleLbl="node1" presStyleIdx="0" presStyleCnt="3" custScaleX="150358" custScaleY="81960">
        <dgm:presLayoutVars>
          <dgm:chMax val="1"/>
          <dgm:bulletEnabled val="1"/>
        </dgm:presLayoutVars>
      </dgm:prSet>
      <dgm:spPr/>
      <dgm:t>
        <a:bodyPr/>
        <a:lstStyle/>
        <a:p>
          <a:endParaRPr lang="nl-NL"/>
        </a:p>
      </dgm:t>
    </dgm:pt>
    <dgm:pt modelId="{7391657E-EBAD-40E8-AA6B-426477851D03}" type="pres">
      <dgm:prSet presAssocID="{4249D48E-34D3-4AB2-8C5F-B3AAD9621C50}" presName="sp" presStyleCnt="0"/>
      <dgm:spPr/>
      <dgm:t>
        <a:bodyPr/>
        <a:lstStyle/>
        <a:p>
          <a:endParaRPr lang="nl-NL"/>
        </a:p>
      </dgm:t>
    </dgm:pt>
    <dgm:pt modelId="{C5CA3084-C4E9-4718-80ED-B8884ACA851D}" type="pres">
      <dgm:prSet presAssocID="{8975A281-85AA-42AD-B9E4-2A9848071FF5}" presName="linNode" presStyleCnt="0"/>
      <dgm:spPr/>
      <dgm:t>
        <a:bodyPr/>
        <a:lstStyle/>
        <a:p>
          <a:endParaRPr lang="nl-NL"/>
        </a:p>
      </dgm:t>
    </dgm:pt>
    <dgm:pt modelId="{0683BA66-66C8-4224-873D-A1349619D586}" type="pres">
      <dgm:prSet presAssocID="{8975A281-85AA-42AD-B9E4-2A9848071FF5}" presName="parentText" presStyleLbl="node1" presStyleIdx="1" presStyleCnt="3" custScaleX="150358" custScaleY="67209">
        <dgm:presLayoutVars>
          <dgm:chMax val="1"/>
          <dgm:bulletEnabled val="1"/>
        </dgm:presLayoutVars>
      </dgm:prSet>
      <dgm:spPr/>
      <dgm:t>
        <a:bodyPr/>
        <a:lstStyle/>
        <a:p>
          <a:endParaRPr lang="nl-NL"/>
        </a:p>
      </dgm:t>
    </dgm:pt>
    <dgm:pt modelId="{68F9470C-CBC3-4BB7-B877-8217B9755972}" type="pres">
      <dgm:prSet presAssocID="{B378678C-5597-4BE9-A01B-28E0A4FABC82}" presName="sp" presStyleCnt="0"/>
      <dgm:spPr/>
      <dgm:t>
        <a:bodyPr/>
        <a:lstStyle/>
        <a:p>
          <a:endParaRPr lang="nl-NL"/>
        </a:p>
      </dgm:t>
    </dgm:pt>
    <dgm:pt modelId="{503D9EB8-44AC-44BF-B653-9A2A9D1A70AA}" type="pres">
      <dgm:prSet presAssocID="{D5CD44EA-AA4C-4714-989F-1A4269D9E5BE}" presName="linNode" presStyleCnt="0"/>
      <dgm:spPr/>
      <dgm:t>
        <a:bodyPr/>
        <a:lstStyle/>
        <a:p>
          <a:endParaRPr lang="nl-NL"/>
        </a:p>
      </dgm:t>
    </dgm:pt>
    <dgm:pt modelId="{82BFD2D7-3C2B-43EF-B335-E6D15CB9F051}" type="pres">
      <dgm:prSet presAssocID="{D5CD44EA-AA4C-4714-989F-1A4269D9E5BE}" presName="parentText" presStyleLbl="node1" presStyleIdx="2" presStyleCnt="3" custScaleX="150357" custScaleY="85033">
        <dgm:presLayoutVars>
          <dgm:chMax val="1"/>
          <dgm:bulletEnabled val="1"/>
        </dgm:presLayoutVars>
      </dgm:prSet>
      <dgm:spPr/>
      <dgm:t>
        <a:bodyPr/>
        <a:lstStyle/>
        <a:p>
          <a:endParaRPr lang="nl-NL"/>
        </a:p>
      </dgm:t>
    </dgm:pt>
  </dgm:ptLst>
  <dgm:cxnLst>
    <dgm:cxn modelId="{791795D9-CB73-4D77-9442-D9644DECE405}" srcId="{BE9E2CCD-93D1-43B8-AC95-B7D1F7A459A6}" destId="{8975A281-85AA-42AD-B9E4-2A9848071FF5}" srcOrd="1" destOrd="0" parTransId="{6AB0F7CB-9880-4B0A-88BC-2932A33F53D2}" sibTransId="{B378678C-5597-4BE9-A01B-28E0A4FABC82}"/>
    <dgm:cxn modelId="{4BDCAE8E-3B4F-4F38-855C-229B8DC6FD8F}" type="presOf" srcId="{D5CD44EA-AA4C-4714-989F-1A4269D9E5BE}" destId="{82BFD2D7-3C2B-43EF-B335-E6D15CB9F051}" srcOrd="0" destOrd="0" presId="urn:microsoft.com/office/officeart/2005/8/layout/vList5"/>
    <dgm:cxn modelId="{C7549154-6D3D-40C3-9DEA-1C1A4ABA634A}" type="presOf" srcId="{8975A281-85AA-42AD-B9E4-2A9848071FF5}" destId="{0683BA66-66C8-4224-873D-A1349619D586}" srcOrd="0" destOrd="0" presId="urn:microsoft.com/office/officeart/2005/8/layout/vList5"/>
    <dgm:cxn modelId="{417F8D2E-8B5B-4E6B-997A-6F51D4741AA8}" srcId="{BE9E2CCD-93D1-43B8-AC95-B7D1F7A459A6}" destId="{D5CD44EA-AA4C-4714-989F-1A4269D9E5BE}" srcOrd="2" destOrd="0" parTransId="{AFF3F0ED-0C84-4568-8AE5-BD4F171246EC}" sibTransId="{E6AE86B1-8A59-4CFE-AE64-90338E33D602}"/>
    <dgm:cxn modelId="{A518AF61-AB2A-487B-9BEC-B47824AC7048}" type="presOf" srcId="{BE9E2CCD-93D1-43B8-AC95-B7D1F7A459A6}" destId="{C2B41B0F-D9B5-4592-AED9-20D0DAF21D47}" srcOrd="0" destOrd="0" presId="urn:microsoft.com/office/officeart/2005/8/layout/vList5"/>
    <dgm:cxn modelId="{0908D60F-5505-4997-89ED-C86D28E4F4D4}" type="presOf" srcId="{E80E2E00-9DBA-44D9-B956-1316AEC2C706}" destId="{D284B3A3-8CD8-4C82-B79C-E958150B25C0}" srcOrd="0" destOrd="0" presId="urn:microsoft.com/office/officeart/2005/8/layout/vList5"/>
    <dgm:cxn modelId="{6413B13E-EB69-41B3-B6BF-14844F9D5557}" srcId="{BE9E2CCD-93D1-43B8-AC95-B7D1F7A459A6}" destId="{E80E2E00-9DBA-44D9-B956-1316AEC2C706}" srcOrd="0" destOrd="0" parTransId="{1E37DA34-9549-4EC4-B446-E8A2B2DF01CE}" sibTransId="{4249D48E-34D3-4AB2-8C5F-B3AAD9621C50}"/>
    <dgm:cxn modelId="{2D83F0AF-F944-448D-9FAF-81B0D43FA766}" type="presParOf" srcId="{C2B41B0F-D9B5-4592-AED9-20D0DAF21D47}" destId="{BDD90890-7106-4985-BD6A-05867BE5DA93}" srcOrd="0" destOrd="0" presId="urn:microsoft.com/office/officeart/2005/8/layout/vList5"/>
    <dgm:cxn modelId="{9080C5A6-A888-4BFB-9F09-AD5D68CAABB6}" type="presParOf" srcId="{BDD90890-7106-4985-BD6A-05867BE5DA93}" destId="{D284B3A3-8CD8-4C82-B79C-E958150B25C0}" srcOrd="0" destOrd="0" presId="urn:microsoft.com/office/officeart/2005/8/layout/vList5"/>
    <dgm:cxn modelId="{A01B5636-C8BE-4F24-AEA7-221AD373AF58}" type="presParOf" srcId="{C2B41B0F-D9B5-4592-AED9-20D0DAF21D47}" destId="{7391657E-EBAD-40E8-AA6B-426477851D03}" srcOrd="1" destOrd="0" presId="urn:microsoft.com/office/officeart/2005/8/layout/vList5"/>
    <dgm:cxn modelId="{8ECC2A90-85FA-4934-8B27-26C474235527}" type="presParOf" srcId="{C2B41B0F-D9B5-4592-AED9-20D0DAF21D47}" destId="{C5CA3084-C4E9-4718-80ED-B8884ACA851D}" srcOrd="2" destOrd="0" presId="urn:microsoft.com/office/officeart/2005/8/layout/vList5"/>
    <dgm:cxn modelId="{77C5BADA-963C-4BCB-AAB1-8950ECA0EF2F}" type="presParOf" srcId="{C5CA3084-C4E9-4718-80ED-B8884ACA851D}" destId="{0683BA66-66C8-4224-873D-A1349619D586}" srcOrd="0" destOrd="0" presId="urn:microsoft.com/office/officeart/2005/8/layout/vList5"/>
    <dgm:cxn modelId="{B2BF576E-3A32-48CF-B182-12E0E4686F1E}" type="presParOf" srcId="{C2B41B0F-D9B5-4592-AED9-20D0DAF21D47}" destId="{68F9470C-CBC3-4BB7-B877-8217B9755972}" srcOrd="3" destOrd="0" presId="urn:microsoft.com/office/officeart/2005/8/layout/vList5"/>
    <dgm:cxn modelId="{EC456B98-D79F-4850-AA9B-0198D018534D}" type="presParOf" srcId="{C2B41B0F-D9B5-4592-AED9-20D0DAF21D47}" destId="{503D9EB8-44AC-44BF-B653-9A2A9D1A70AA}" srcOrd="4" destOrd="0" presId="urn:microsoft.com/office/officeart/2005/8/layout/vList5"/>
    <dgm:cxn modelId="{A564BED5-1123-4E6D-8AF5-94415429C3E5}" type="presParOf" srcId="{503D9EB8-44AC-44BF-B653-9A2A9D1A70AA}" destId="{82BFD2D7-3C2B-43EF-B335-E6D15CB9F051}" srcOrd="0"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78EC55CA-83B0-4777-B8D8-DB6371E2D237}" type="doc">
      <dgm:prSet loTypeId="urn:microsoft.com/office/officeart/2005/8/layout/list1" loCatId="list" qsTypeId="urn:microsoft.com/office/officeart/2005/8/quickstyle/simple1" qsCatId="simple" csTypeId="urn:microsoft.com/office/officeart/2005/8/colors/accent0_2" csCatId="mainScheme" phldr="1"/>
      <dgm:spPr/>
      <dgm:t>
        <a:bodyPr/>
        <a:lstStyle/>
        <a:p>
          <a:endParaRPr lang="nl-NL"/>
        </a:p>
      </dgm:t>
    </dgm:pt>
    <dgm:pt modelId="{E0CB7175-0CB1-4358-ACCC-2AC56B06937B}">
      <dgm:prSet/>
      <dgm:spPr/>
      <dgm:t>
        <a:bodyPr/>
        <a:lstStyle/>
        <a:p>
          <a:r>
            <a:rPr lang="nl-BE" u="none" dirty="0">
              <a:solidFill>
                <a:schemeClr val="tx1"/>
              </a:solidFill>
            </a:rPr>
            <a:t>Etnische achtergrond</a:t>
          </a:r>
          <a:endParaRPr lang="nl-BE" dirty="0">
            <a:solidFill>
              <a:schemeClr val="tx1"/>
            </a:solidFill>
          </a:endParaRPr>
        </a:p>
      </dgm:t>
    </dgm:pt>
    <dgm:pt modelId="{BA57ED5C-4CE5-4EB8-AFAE-E88D2E377CCE}" type="parTrans" cxnId="{AF46B3B2-3EB2-48E9-8F95-DAD8716359CE}">
      <dgm:prSet/>
      <dgm:spPr/>
      <dgm:t>
        <a:bodyPr/>
        <a:lstStyle/>
        <a:p>
          <a:endParaRPr lang="nl-NL"/>
        </a:p>
      </dgm:t>
    </dgm:pt>
    <dgm:pt modelId="{848E28A0-1D1F-410F-BC1B-2A3F1A55D53F}" type="sibTrans" cxnId="{AF46B3B2-3EB2-48E9-8F95-DAD8716359CE}">
      <dgm:prSet/>
      <dgm:spPr/>
      <dgm:t>
        <a:bodyPr/>
        <a:lstStyle/>
        <a:p>
          <a:endParaRPr lang="nl-NL"/>
        </a:p>
      </dgm:t>
    </dgm:pt>
    <dgm:pt modelId="{346ADEDC-0A68-4BC9-BBDB-A0F270D7C25E}">
      <dgm:prSet/>
      <dgm:spPr/>
      <dgm:t>
        <a:bodyPr/>
        <a:lstStyle/>
        <a:p>
          <a:r>
            <a:rPr lang="nl-BE" dirty="0" smtClean="0">
              <a:solidFill>
                <a:schemeClr val="tx1"/>
              </a:solidFill>
            </a:rPr>
            <a:t>Etnische achtergrond heeft een invloed op het studieadvies, maar </a:t>
          </a:r>
          <a:r>
            <a:rPr lang="nl-BE" i="1" dirty="0" smtClean="0">
              <a:solidFill>
                <a:schemeClr val="tx1"/>
              </a:solidFill>
            </a:rPr>
            <a:t>enkel</a:t>
          </a:r>
          <a:r>
            <a:rPr lang="nl-BE" dirty="0" smtClean="0">
              <a:solidFill>
                <a:schemeClr val="tx1"/>
              </a:solidFill>
            </a:rPr>
            <a:t> via de inschatting van studiehouding en taalvaardigheden </a:t>
          </a:r>
          <a:endParaRPr lang="nl-BE" dirty="0">
            <a:solidFill>
              <a:schemeClr val="tx1"/>
            </a:solidFill>
          </a:endParaRPr>
        </a:p>
      </dgm:t>
    </dgm:pt>
    <dgm:pt modelId="{2A3B437D-A968-43CC-BCD3-36318755F31F}" type="parTrans" cxnId="{D5F2338F-6804-461A-A22B-49E168E50F13}">
      <dgm:prSet/>
      <dgm:spPr/>
      <dgm:t>
        <a:bodyPr/>
        <a:lstStyle/>
        <a:p>
          <a:endParaRPr lang="nl-NL"/>
        </a:p>
      </dgm:t>
    </dgm:pt>
    <dgm:pt modelId="{A55ABCC7-801E-4334-9C24-4BE53EAADE45}" type="sibTrans" cxnId="{D5F2338F-6804-461A-A22B-49E168E50F13}">
      <dgm:prSet/>
      <dgm:spPr/>
      <dgm:t>
        <a:bodyPr/>
        <a:lstStyle/>
        <a:p>
          <a:endParaRPr lang="nl-NL"/>
        </a:p>
      </dgm:t>
    </dgm:pt>
    <dgm:pt modelId="{0EDF1D6A-0BD1-4006-ABDD-C461F0AFEAAA}">
      <dgm:prSet/>
      <dgm:spPr/>
      <dgm:t>
        <a:bodyPr/>
        <a:lstStyle/>
        <a:p>
          <a:r>
            <a:rPr lang="nl-BE" dirty="0" smtClean="0">
              <a:solidFill>
                <a:schemeClr val="tx1"/>
              </a:solidFill>
            </a:rPr>
            <a:t>Studiehouding wordt hoger ingeschat bij etnische minderheden; taalvaardigheden worden lager ingeschat bij etnische minderheden</a:t>
          </a:r>
          <a:endParaRPr lang="nl-BE" dirty="0">
            <a:solidFill>
              <a:schemeClr val="tx1"/>
            </a:solidFill>
          </a:endParaRPr>
        </a:p>
      </dgm:t>
    </dgm:pt>
    <dgm:pt modelId="{9AAE1030-42CD-4197-98D4-7856FED361CF}" type="parTrans" cxnId="{5087182B-B0B0-4D83-BC49-1C1580386214}">
      <dgm:prSet/>
      <dgm:spPr/>
      <dgm:t>
        <a:bodyPr/>
        <a:lstStyle/>
        <a:p>
          <a:endParaRPr lang="nl-NL"/>
        </a:p>
      </dgm:t>
    </dgm:pt>
    <dgm:pt modelId="{7CB49E90-4681-4717-AC7B-7CDB7DB7F33A}" type="sibTrans" cxnId="{5087182B-B0B0-4D83-BC49-1C1580386214}">
      <dgm:prSet/>
      <dgm:spPr/>
      <dgm:t>
        <a:bodyPr/>
        <a:lstStyle/>
        <a:p>
          <a:endParaRPr lang="nl-NL"/>
        </a:p>
      </dgm:t>
    </dgm:pt>
    <dgm:pt modelId="{F9DDED58-B520-405C-8024-33CF5B95405A}" type="pres">
      <dgm:prSet presAssocID="{78EC55CA-83B0-4777-B8D8-DB6371E2D237}" presName="linear" presStyleCnt="0">
        <dgm:presLayoutVars>
          <dgm:dir/>
          <dgm:animLvl val="lvl"/>
          <dgm:resizeHandles val="exact"/>
        </dgm:presLayoutVars>
      </dgm:prSet>
      <dgm:spPr/>
      <dgm:t>
        <a:bodyPr/>
        <a:lstStyle/>
        <a:p>
          <a:endParaRPr lang="nl-NL"/>
        </a:p>
      </dgm:t>
    </dgm:pt>
    <dgm:pt modelId="{1ACC7742-AEEF-4DB8-BE8D-C401E511F05A}" type="pres">
      <dgm:prSet presAssocID="{E0CB7175-0CB1-4358-ACCC-2AC56B06937B}" presName="parentLin" presStyleCnt="0"/>
      <dgm:spPr/>
      <dgm:t>
        <a:bodyPr/>
        <a:lstStyle/>
        <a:p>
          <a:endParaRPr lang="nl-NL"/>
        </a:p>
      </dgm:t>
    </dgm:pt>
    <dgm:pt modelId="{3583A41C-9647-4A30-B46D-826F7DA281EF}" type="pres">
      <dgm:prSet presAssocID="{E0CB7175-0CB1-4358-ACCC-2AC56B06937B}" presName="parentLeftMargin" presStyleLbl="node1" presStyleIdx="0" presStyleCnt="1"/>
      <dgm:spPr/>
      <dgm:t>
        <a:bodyPr/>
        <a:lstStyle/>
        <a:p>
          <a:endParaRPr lang="nl-NL"/>
        </a:p>
      </dgm:t>
    </dgm:pt>
    <dgm:pt modelId="{73868FB1-6427-4E83-A93E-402C10D50C24}" type="pres">
      <dgm:prSet presAssocID="{E0CB7175-0CB1-4358-ACCC-2AC56B06937B}" presName="parentText" presStyleLbl="node1" presStyleIdx="0" presStyleCnt="1">
        <dgm:presLayoutVars>
          <dgm:chMax val="0"/>
          <dgm:bulletEnabled val="1"/>
        </dgm:presLayoutVars>
      </dgm:prSet>
      <dgm:spPr/>
      <dgm:t>
        <a:bodyPr/>
        <a:lstStyle/>
        <a:p>
          <a:endParaRPr lang="nl-NL"/>
        </a:p>
      </dgm:t>
    </dgm:pt>
    <dgm:pt modelId="{D19DEF6D-5CE4-43D1-86C5-03A33F9382D9}" type="pres">
      <dgm:prSet presAssocID="{E0CB7175-0CB1-4358-ACCC-2AC56B06937B}" presName="negativeSpace" presStyleCnt="0"/>
      <dgm:spPr/>
      <dgm:t>
        <a:bodyPr/>
        <a:lstStyle/>
        <a:p>
          <a:endParaRPr lang="nl-NL"/>
        </a:p>
      </dgm:t>
    </dgm:pt>
    <dgm:pt modelId="{28D1A242-436F-4536-AD20-6D2B68BB8745}" type="pres">
      <dgm:prSet presAssocID="{E0CB7175-0CB1-4358-ACCC-2AC56B06937B}" presName="childText" presStyleLbl="conFgAcc1" presStyleIdx="0" presStyleCnt="1">
        <dgm:presLayoutVars>
          <dgm:bulletEnabled val="1"/>
        </dgm:presLayoutVars>
      </dgm:prSet>
      <dgm:spPr/>
      <dgm:t>
        <a:bodyPr/>
        <a:lstStyle/>
        <a:p>
          <a:endParaRPr lang="nl-NL"/>
        </a:p>
      </dgm:t>
    </dgm:pt>
  </dgm:ptLst>
  <dgm:cxnLst>
    <dgm:cxn modelId="{AF46B3B2-3EB2-48E9-8F95-DAD8716359CE}" srcId="{78EC55CA-83B0-4777-B8D8-DB6371E2D237}" destId="{E0CB7175-0CB1-4358-ACCC-2AC56B06937B}" srcOrd="0" destOrd="0" parTransId="{BA57ED5C-4CE5-4EB8-AFAE-E88D2E377CCE}" sibTransId="{848E28A0-1D1F-410F-BC1B-2A3F1A55D53F}"/>
    <dgm:cxn modelId="{A00BD9CA-5276-4609-8B60-145AD8D5DDD8}" type="presOf" srcId="{E0CB7175-0CB1-4358-ACCC-2AC56B06937B}" destId="{3583A41C-9647-4A30-B46D-826F7DA281EF}" srcOrd="0" destOrd="0" presId="urn:microsoft.com/office/officeart/2005/8/layout/list1"/>
    <dgm:cxn modelId="{DD5DDE21-7AAD-4161-BC35-F84C8F068002}" type="presOf" srcId="{78EC55CA-83B0-4777-B8D8-DB6371E2D237}" destId="{F9DDED58-B520-405C-8024-33CF5B95405A}" srcOrd="0" destOrd="0" presId="urn:microsoft.com/office/officeart/2005/8/layout/list1"/>
    <dgm:cxn modelId="{D5F2338F-6804-461A-A22B-49E168E50F13}" srcId="{E0CB7175-0CB1-4358-ACCC-2AC56B06937B}" destId="{346ADEDC-0A68-4BC9-BBDB-A0F270D7C25E}" srcOrd="0" destOrd="0" parTransId="{2A3B437D-A968-43CC-BCD3-36318755F31F}" sibTransId="{A55ABCC7-801E-4334-9C24-4BE53EAADE45}"/>
    <dgm:cxn modelId="{D2FDBF87-90A6-4763-ADBA-1754B88535F7}" type="presOf" srcId="{E0CB7175-0CB1-4358-ACCC-2AC56B06937B}" destId="{73868FB1-6427-4E83-A93E-402C10D50C24}" srcOrd="1" destOrd="0" presId="urn:microsoft.com/office/officeart/2005/8/layout/list1"/>
    <dgm:cxn modelId="{78543775-EFE0-4B5D-A46D-1CC927A3C7FE}" type="presOf" srcId="{346ADEDC-0A68-4BC9-BBDB-A0F270D7C25E}" destId="{28D1A242-436F-4536-AD20-6D2B68BB8745}" srcOrd="0" destOrd="0" presId="urn:microsoft.com/office/officeart/2005/8/layout/list1"/>
    <dgm:cxn modelId="{466481FA-7A06-452C-A4D2-522AE53B8F21}" type="presOf" srcId="{0EDF1D6A-0BD1-4006-ABDD-C461F0AFEAAA}" destId="{28D1A242-436F-4536-AD20-6D2B68BB8745}" srcOrd="0" destOrd="1" presId="urn:microsoft.com/office/officeart/2005/8/layout/list1"/>
    <dgm:cxn modelId="{5087182B-B0B0-4D83-BC49-1C1580386214}" srcId="{E0CB7175-0CB1-4358-ACCC-2AC56B06937B}" destId="{0EDF1D6A-0BD1-4006-ABDD-C461F0AFEAAA}" srcOrd="1" destOrd="0" parTransId="{9AAE1030-42CD-4197-98D4-7856FED361CF}" sibTransId="{7CB49E90-4681-4717-AC7B-7CDB7DB7F33A}"/>
    <dgm:cxn modelId="{AE8B8471-E28F-4A30-BC2B-2FF3EED01DD4}" type="presParOf" srcId="{F9DDED58-B520-405C-8024-33CF5B95405A}" destId="{1ACC7742-AEEF-4DB8-BE8D-C401E511F05A}" srcOrd="0" destOrd="0" presId="urn:microsoft.com/office/officeart/2005/8/layout/list1"/>
    <dgm:cxn modelId="{921842F8-803E-416C-BEBB-DA8ADDB0B5AC}" type="presParOf" srcId="{1ACC7742-AEEF-4DB8-BE8D-C401E511F05A}" destId="{3583A41C-9647-4A30-B46D-826F7DA281EF}" srcOrd="0" destOrd="0" presId="urn:microsoft.com/office/officeart/2005/8/layout/list1"/>
    <dgm:cxn modelId="{98E6A1C2-A773-43EE-9E28-EBB74BE593CA}" type="presParOf" srcId="{1ACC7742-AEEF-4DB8-BE8D-C401E511F05A}" destId="{73868FB1-6427-4E83-A93E-402C10D50C24}" srcOrd="1" destOrd="0" presId="urn:microsoft.com/office/officeart/2005/8/layout/list1"/>
    <dgm:cxn modelId="{F0A1EBE6-0B2B-4ABA-A198-54A711748BF3}" type="presParOf" srcId="{F9DDED58-B520-405C-8024-33CF5B95405A}" destId="{D19DEF6D-5CE4-43D1-86C5-03A33F9382D9}" srcOrd="1" destOrd="0" presId="urn:microsoft.com/office/officeart/2005/8/layout/list1"/>
    <dgm:cxn modelId="{82FE83E1-91E1-4A35-BC4B-B4C208127D7F}" type="presParOf" srcId="{F9DDED58-B520-405C-8024-33CF5B95405A}" destId="{28D1A242-436F-4536-AD20-6D2B68BB8745}"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78EC55CA-83B0-4777-B8D8-DB6371E2D237}" type="doc">
      <dgm:prSet loTypeId="urn:microsoft.com/office/officeart/2005/8/layout/list1" loCatId="list" qsTypeId="urn:microsoft.com/office/officeart/2005/8/quickstyle/simple1" qsCatId="simple" csTypeId="urn:microsoft.com/office/officeart/2005/8/colors/accent0_2" csCatId="mainScheme" phldr="1"/>
      <dgm:spPr/>
      <dgm:t>
        <a:bodyPr/>
        <a:lstStyle/>
        <a:p>
          <a:endParaRPr lang="nl-NL"/>
        </a:p>
      </dgm:t>
    </dgm:pt>
    <dgm:pt modelId="{49BF1589-49B3-40EE-9DEF-2FB89606E888}">
      <dgm:prSet/>
      <dgm:spPr/>
      <dgm:t>
        <a:bodyPr/>
        <a:lstStyle/>
        <a:p>
          <a:r>
            <a:rPr lang="nl-BE" u="none" dirty="0">
              <a:solidFill>
                <a:schemeClr val="tx1"/>
              </a:solidFill>
            </a:rPr>
            <a:t>Etnische achtergrond</a:t>
          </a:r>
          <a:endParaRPr lang="nl-BE" dirty="0">
            <a:solidFill>
              <a:schemeClr val="tx1"/>
            </a:solidFill>
          </a:endParaRPr>
        </a:p>
      </dgm:t>
    </dgm:pt>
    <dgm:pt modelId="{08991779-1C16-45E1-ABD3-F51CEF278F9E}" type="parTrans" cxnId="{9F7F39F6-9926-4879-81B4-F8D7A4DDDC5C}">
      <dgm:prSet/>
      <dgm:spPr/>
      <dgm:t>
        <a:bodyPr/>
        <a:lstStyle/>
        <a:p>
          <a:endParaRPr lang="nl-NL"/>
        </a:p>
      </dgm:t>
    </dgm:pt>
    <dgm:pt modelId="{D5CA2795-E301-4463-9D25-1801574BFA74}" type="sibTrans" cxnId="{9F7F39F6-9926-4879-81B4-F8D7A4DDDC5C}">
      <dgm:prSet/>
      <dgm:spPr/>
      <dgm:t>
        <a:bodyPr/>
        <a:lstStyle/>
        <a:p>
          <a:endParaRPr lang="nl-NL"/>
        </a:p>
      </dgm:t>
    </dgm:pt>
    <dgm:pt modelId="{E2BC1296-FEC5-478B-8FEC-64002C0D9358}">
      <dgm:prSet/>
      <dgm:spPr/>
      <dgm:t>
        <a:bodyPr/>
        <a:lstStyle/>
        <a:p>
          <a:r>
            <a:rPr lang="nl-BE" dirty="0" smtClean="0">
              <a:solidFill>
                <a:schemeClr val="tx1"/>
              </a:solidFill>
            </a:rPr>
            <a:t>Etnische achtergrond heeft een invloed op het studieadvies, maar </a:t>
          </a:r>
          <a:r>
            <a:rPr lang="nl-BE" i="1" dirty="0" smtClean="0">
              <a:solidFill>
                <a:schemeClr val="tx1"/>
              </a:solidFill>
            </a:rPr>
            <a:t>enkel</a:t>
          </a:r>
          <a:r>
            <a:rPr lang="nl-BE" dirty="0" smtClean="0">
              <a:solidFill>
                <a:schemeClr val="tx1"/>
              </a:solidFill>
            </a:rPr>
            <a:t> via de inschatting van de studiehouding en de taalvaardigheden </a:t>
          </a:r>
          <a:endParaRPr lang="nl-BE" dirty="0">
            <a:solidFill>
              <a:schemeClr val="tx1"/>
            </a:solidFill>
          </a:endParaRPr>
        </a:p>
      </dgm:t>
    </dgm:pt>
    <dgm:pt modelId="{C4A647DC-4202-4F76-A0F2-867D4489C7C7}" type="parTrans" cxnId="{D6E5F328-29B7-4C00-ADFC-845B27893174}">
      <dgm:prSet/>
      <dgm:spPr/>
      <dgm:t>
        <a:bodyPr/>
        <a:lstStyle/>
        <a:p>
          <a:endParaRPr lang="nl-NL"/>
        </a:p>
      </dgm:t>
    </dgm:pt>
    <dgm:pt modelId="{85090B21-BC9B-4520-AED3-CAC607B3F4F2}" type="sibTrans" cxnId="{D6E5F328-29B7-4C00-ADFC-845B27893174}">
      <dgm:prSet/>
      <dgm:spPr/>
      <dgm:t>
        <a:bodyPr/>
        <a:lstStyle/>
        <a:p>
          <a:endParaRPr lang="nl-NL"/>
        </a:p>
      </dgm:t>
    </dgm:pt>
    <dgm:pt modelId="{E85A2B8D-A589-4236-A20A-EA7B19E10D06}">
      <dgm:prSet/>
      <dgm:spPr/>
      <dgm:t>
        <a:bodyPr/>
        <a:lstStyle/>
        <a:p>
          <a:r>
            <a:rPr lang="nl-BE" dirty="0" smtClean="0">
              <a:solidFill>
                <a:schemeClr val="tx1"/>
              </a:solidFill>
            </a:rPr>
            <a:t>Etnische samenstelling school</a:t>
          </a:r>
          <a:endParaRPr lang="nl-BE" dirty="0">
            <a:solidFill>
              <a:schemeClr val="tx1"/>
            </a:solidFill>
          </a:endParaRPr>
        </a:p>
      </dgm:t>
    </dgm:pt>
    <dgm:pt modelId="{C0991AED-28E3-4BBE-8E29-5CE4BE150FD3}" type="parTrans" cxnId="{37C46B12-58EF-4836-A783-C518B067CF7F}">
      <dgm:prSet/>
      <dgm:spPr/>
      <dgm:t>
        <a:bodyPr/>
        <a:lstStyle/>
        <a:p>
          <a:endParaRPr lang="nl-NL"/>
        </a:p>
      </dgm:t>
    </dgm:pt>
    <dgm:pt modelId="{03FCB2D6-E8EC-4100-B8E0-636C02C21AA4}" type="sibTrans" cxnId="{37C46B12-58EF-4836-A783-C518B067CF7F}">
      <dgm:prSet/>
      <dgm:spPr/>
      <dgm:t>
        <a:bodyPr/>
        <a:lstStyle/>
        <a:p>
          <a:endParaRPr lang="nl-NL"/>
        </a:p>
      </dgm:t>
    </dgm:pt>
    <dgm:pt modelId="{BC2895B8-0056-446D-95CA-0351FDC5F152}">
      <dgm:prSet/>
      <dgm:spPr/>
      <dgm:t>
        <a:bodyPr/>
        <a:lstStyle/>
        <a:p>
          <a:r>
            <a:rPr lang="nl-BE" dirty="0" smtClean="0">
              <a:solidFill>
                <a:schemeClr val="tx1"/>
              </a:solidFill>
            </a:rPr>
            <a:t>Op scholen met divers leerlingenpubliek kiezen leerlingen minder vaak een praktische studierichting </a:t>
          </a:r>
          <a:endParaRPr lang="nl-BE" dirty="0">
            <a:solidFill>
              <a:schemeClr val="tx1"/>
            </a:solidFill>
          </a:endParaRPr>
        </a:p>
      </dgm:t>
    </dgm:pt>
    <dgm:pt modelId="{3B4E6FB9-B6B8-45AA-A3FC-8B27610F6E57}" type="parTrans" cxnId="{6698A941-BCA8-48C2-8B7A-D5CECF27DBE5}">
      <dgm:prSet/>
      <dgm:spPr/>
      <dgm:t>
        <a:bodyPr/>
        <a:lstStyle/>
        <a:p>
          <a:endParaRPr lang="nl-NL"/>
        </a:p>
      </dgm:t>
    </dgm:pt>
    <dgm:pt modelId="{FF4EAC51-2E74-406D-AEA2-59E73C379543}" type="sibTrans" cxnId="{6698A941-BCA8-48C2-8B7A-D5CECF27DBE5}">
      <dgm:prSet/>
      <dgm:spPr/>
      <dgm:t>
        <a:bodyPr/>
        <a:lstStyle/>
        <a:p>
          <a:endParaRPr lang="nl-NL"/>
        </a:p>
      </dgm:t>
    </dgm:pt>
    <dgm:pt modelId="{9E2B7FFB-A770-4946-A814-6D7B99A53BAE}">
      <dgm:prSet/>
      <dgm:spPr/>
      <dgm:t>
        <a:bodyPr/>
        <a:lstStyle/>
        <a:p>
          <a:r>
            <a:rPr lang="nl-BE" dirty="0" smtClean="0">
              <a:solidFill>
                <a:schemeClr val="tx1"/>
              </a:solidFill>
            </a:rPr>
            <a:t>Maar, op diverse scholen is het gedeeld verwachtingspatroon van leerkrachten over de leerlingen minder positief</a:t>
          </a:r>
          <a:endParaRPr lang="nl-BE" dirty="0">
            <a:solidFill>
              <a:schemeClr val="tx1"/>
            </a:solidFill>
          </a:endParaRPr>
        </a:p>
      </dgm:t>
    </dgm:pt>
    <dgm:pt modelId="{EBD28164-FC5A-4FB1-8B85-169FAE9C604C}" type="parTrans" cxnId="{0C8512C8-44F9-4B79-9884-3167D7C4B597}">
      <dgm:prSet/>
      <dgm:spPr/>
      <dgm:t>
        <a:bodyPr/>
        <a:lstStyle/>
        <a:p>
          <a:endParaRPr lang="nl-NL"/>
        </a:p>
      </dgm:t>
    </dgm:pt>
    <dgm:pt modelId="{D35D4781-392F-4442-80EA-9DC556B2103D}" type="sibTrans" cxnId="{0C8512C8-44F9-4B79-9884-3167D7C4B597}">
      <dgm:prSet/>
      <dgm:spPr/>
      <dgm:t>
        <a:bodyPr/>
        <a:lstStyle/>
        <a:p>
          <a:endParaRPr lang="nl-NL"/>
        </a:p>
      </dgm:t>
    </dgm:pt>
    <dgm:pt modelId="{317AEB79-C57B-48F8-8BFE-9BFC9C25EF94}">
      <dgm:prSet/>
      <dgm:spPr/>
      <dgm:t>
        <a:bodyPr/>
        <a:lstStyle/>
        <a:p>
          <a:r>
            <a:rPr lang="nl-BE" dirty="0" smtClean="0">
              <a:solidFill>
                <a:schemeClr val="tx1"/>
              </a:solidFill>
            </a:rPr>
            <a:t>Door deze minder positieve verwachtingen van leerkrachten hebben leerlingen toch minder kans om te kiezen voor een academische studierichting</a:t>
          </a:r>
          <a:endParaRPr lang="nl-BE" dirty="0">
            <a:solidFill>
              <a:schemeClr val="tx1"/>
            </a:solidFill>
          </a:endParaRPr>
        </a:p>
      </dgm:t>
    </dgm:pt>
    <dgm:pt modelId="{78BA4C88-7BB0-47AD-834B-4A17BCCBC161}" type="parTrans" cxnId="{BA03565C-EF2B-41A7-9F94-FA65962AF78B}">
      <dgm:prSet/>
      <dgm:spPr/>
      <dgm:t>
        <a:bodyPr/>
        <a:lstStyle/>
        <a:p>
          <a:endParaRPr lang="nl-NL"/>
        </a:p>
      </dgm:t>
    </dgm:pt>
    <dgm:pt modelId="{1537021B-5906-4646-AC88-7FAFCB054C91}" type="sibTrans" cxnId="{BA03565C-EF2B-41A7-9F94-FA65962AF78B}">
      <dgm:prSet/>
      <dgm:spPr/>
      <dgm:t>
        <a:bodyPr/>
        <a:lstStyle/>
        <a:p>
          <a:endParaRPr lang="nl-NL"/>
        </a:p>
      </dgm:t>
    </dgm:pt>
    <dgm:pt modelId="{F9DDED58-B520-405C-8024-33CF5B95405A}" type="pres">
      <dgm:prSet presAssocID="{78EC55CA-83B0-4777-B8D8-DB6371E2D237}" presName="linear" presStyleCnt="0">
        <dgm:presLayoutVars>
          <dgm:dir/>
          <dgm:animLvl val="lvl"/>
          <dgm:resizeHandles val="exact"/>
        </dgm:presLayoutVars>
      </dgm:prSet>
      <dgm:spPr/>
      <dgm:t>
        <a:bodyPr/>
        <a:lstStyle/>
        <a:p>
          <a:endParaRPr lang="nl-NL"/>
        </a:p>
      </dgm:t>
    </dgm:pt>
    <dgm:pt modelId="{1608BE50-829A-4B2C-B1C7-551253115AE6}" type="pres">
      <dgm:prSet presAssocID="{49BF1589-49B3-40EE-9DEF-2FB89606E888}" presName="parentLin" presStyleCnt="0"/>
      <dgm:spPr/>
      <dgm:t>
        <a:bodyPr/>
        <a:lstStyle/>
        <a:p>
          <a:endParaRPr lang="nl-NL"/>
        </a:p>
      </dgm:t>
    </dgm:pt>
    <dgm:pt modelId="{88A692CA-F058-4177-972E-3158E8038B14}" type="pres">
      <dgm:prSet presAssocID="{49BF1589-49B3-40EE-9DEF-2FB89606E888}" presName="parentLeftMargin" presStyleLbl="node1" presStyleIdx="0" presStyleCnt="2"/>
      <dgm:spPr/>
      <dgm:t>
        <a:bodyPr/>
        <a:lstStyle/>
        <a:p>
          <a:endParaRPr lang="nl-NL"/>
        </a:p>
      </dgm:t>
    </dgm:pt>
    <dgm:pt modelId="{DB2542E8-B8E4-4565-B735-89B4137CA0A0}" type="pres">
      <dgm:prSet presAssocID="{49BF1589-49B3-40EE-9DEF-2FB89606E888}" presName="parentText" presStyleLbl="node1" presStyleIdx="0" presStyleCnt="2">
        <dgm:presLayoutVars>
          <dgm:chMax val="0"/>
          <dgm:bulletEnabled val="1"/>
        </dgm:presLayoutVars>
      </dgm:prSet>
      <dgm:spPr/>
      <dgm:t>
        <a:bodyPr/>
        <a:lstStyle/>
        <a:p>
          <a:endParaRPr lang="nl-NL"/>
        </a:p>
      </dgm:t>
    </dgm:pt>
    <dgm:pt modelId="{E320F655-90C8-4358-8A33-119DF954826D}" type="pres">
      <dgm:prSet presAssocID="{49BF1589-49B3-40EE-9DEF-2FB89606E888}" presName="negativeSpace" presStyleCnt="0"/>
      <dgm:spPr/>
      <dgm:t>
        <a:bodyPr/>
        <a:lstStyle/>
        <a:p>
          <a:endParaRPr lang="nl-NL"/>
        </a:p>
      </dgm:t>
    </dgm:pt>
    <dgm:pt modelId="{27E2CB42-2F75-4B72-AA11-03D298E478D8}" type="pres">
      <dgm:prSet presAssocID="{49BF1589-49B3-40EE-9DEF-2FB89606E888}" presName="childText" presStyleLbl="conFgAcc1" presStyleIdx="0" presStyleCnt="2">
        <dgm:presLayoutVars>
          <dgm:bulletEnabled val="1"/>
        </dgm:presLayoutVars>
      </dgm:prSet>
      <dgm:spPr/>
      <dgm:t>
        <a:bodyPr/>
        <a:lstStyle/>
        <a:p>
          <a:endParaRPr lang="nl-NL"/>
        </a:p>
      </dgm:t>
    </dgm:pt>
    <dgm:pt modelId="{6BEF7B66-62E0-4C8C-A6EC-CE00CAD2451E}" type="pres">
      <dgm:prSet presAssocID="{D5CA2795-E301-4463-9D25-1801574BFA74}" presName="spaceBetweenRectangles" presStyleCnt="0"/>
      <dgm:spPr/>
      <dgm:t>
        <a:bodyPr/>
        <a:lstStyle/>
        <a:p>
          <a:endParaRPr lang="nl-NL"/>
        </a:p>
      </dgm:t>
    </dgm:pt>
    <dgm:pt modelId="{421B3490-B318-4BAC-8391-4757495DD01D}" type="pres">
      <dgm:prSet presAssocID="{E85A2B8D-A589-4236-A20A-EA7B19E10D06}" presName="parentLin" presStyleCnt="0"/>
      <dgm:spPr/>
      <dgm:t>
        <a:bodyPr/>
        <a:lstStyle/>
        <a:p>
          <a:endParaRPr lang="nl-NL"/>
        </a:p>
      </dgm:t>
    </dgm:pt>
    <dgm:pt modelId="{8189E85C-F06D-4D39-BE44-493BE69BE4E9}" type="pres">
      <dgm:prSet presAssocID="{E85A2B8D-A589-4236-A20A-EA7B19E10D06}" presName="parentLeftMargin" presStyleLbl="node1" presStyleIdx="0" presStyleCnt="2"/>
      <dgm:spPr/>
      <dgm:t>
        <a:bodyPr/>
        <a:lstStyle/>
        <a:p>
          <a:endParaRPr lang="nl-NL"/>
        </a:p>
      </dgm:t>
    </dgm:pt>
    <dgm:pt modelId="{C260E34E-4C31-4D0D-BCBF-9B3601E54A3A}" type="pres">
      <dgm:prSet presAssocID="{E85A2B8D-A589-4236-A20A-EA7B19E10D06}" presName="parentText" presStyleLbl="node1" presStyleIdx="1" presStyleCnt="2">
        <dgm:presLayoutVars>
          <dgm:chMax val="0"/>
          <dgm:bulletEnabled val="1"/>
        </dgm:presLayoutVars>
      </dgm:prSet>
      <dgm:spPr/>
      <dgm:t>
        <a:bodyPr/>
        <a:lstStyle/>
        <a:p>
          <a:endParaRPr lang="nl-NL"/>
        </a:p>
      </dgm:t>
    </dgm:pt>
    <dgm:pt modelId="{7F129126-D5E4-4618-A0FE-D9F222EF3B42}" type="pres">
      <dgm:prSet presAssocID="{E85A2B8D-A589-4236-A20A-EA7B19E10D06}" presName="negativeSpace" presStyleCnt="0"/>
      <dgm:spPr/>
      <dgm:t>
        <a:bodyPr/>
        <a:lstStyle/>
        <a:p>
          <a:endParaRPr lang="nl-NL"/>
        </a:p>
      </dgm:t>
    </dgm:pt>
    <dgm:pt modelId="{80675E6F-F3DF-409B-AE05-5F9D490F7E8D}" type="pres">
      <dgm:prSet presAssocID="{E85A2B8D-A589-4236-A20A-EA7B19E10D06}" presName="childText" presStyleLbl="conFgAcc1" presStyleIdx="1" presStyleCnt="2">
        <dgm:presLayoutVars>
          <dgm:bulletEnabled val="1"/>
        </dgm:presLayoutVars>
      </dgm:prSet>
      <dgm:spPr/>
      <dgm:t>
        <a:bodyPr/>
        <a:lstStyle/>
        <a:p>
          <a:endParaRPr lang="nl-NL"/>
        </a:p>
      </dgm:t>
    </dgm:pt>
  </dgm:ptLst>
  <dgm:cxnLst>
    <dgm:cxn modelId="{B006CC1F-9621-46EE-8B93-26F93AAC43CF}" type="presOf" srcId="{BC2895B8-0056-446D-95CA-0351FDC5F152}" destId="{80675E6F-F3DF-409B-AE05-5F9D490F7E8D}" srcOrd="0" destOrd="0" presId="urn:microsoft.com/office/officeart/2005/8/layout/list1"/>
    <dgm:cxn modelId="{945B39A4-5CE3-477D-B3BA-0EF366AFB8BA}" type="presOf" srcId="{49BF1589-49B3-40EE-9DEF-2FB89606E888}" destId="{88A692CA-F058-4177-972E-3158E8038B14}" srcOrd="0" destOrd="0" presId="urn:microsoft.com/office/officeart/2005/8/layout/list1"/>
    <dgm:cxn modelId="{D6E5F328-29B7-4C00-ADFC-845B27893174}" srcId="{49BF1589-49B3-40EE-9DEF-2FB89606E888}" destId="{E2BC1296-FEC5-478B-8FEC-64002C0D9358}" srcOrd="0" destOrd="0" parTransId="{C4A647DC-4202-4F76-A0F2-867D4489C7C7}" sibTransId="{85090B21-BC9B-4520-AED3-CAC607B3F4F2}"/>
    <dgm:cxn modelId="{ABE39DB5-F5ED-498B-9E5C-8AD563ACF931}" type="presOf" srcId="{317AEB79-C57B-48F8-8BFE-9BFC9C25EF94}" destId="{80675E6F-F3DF-409B-AE05-5F9D490F7E8D}" srcOrd="0" destOrd="2" presId="urn:microsoft.com/office/officeart/2005/8/layout/list1"/>
    <dgm:cxn modelId="{9F7F39F6-9926-4879-81B4-F8D7A4DDDC5C}" srcId="{78EC55CA-83B0-4777-B8D8-DB6371E2D237}" destId="{49BF1589-49B3-40EE-9DEF-2FB89606E888}" srcOrd="0" destOrd="0" parTransId="{08991779-1C16-45E1-ABD3-F51CEF278F9E}" sibTransId="{D5CA2795-E301-4463-9D25-1801574BFA74}"/>
    <dgm:cxn modelId="{37C46B12-58EF-4836-A783-C518B067CF7F}" srcId="{78EC55CA-83B0-4777-B8D8-DB6371E2D237}" destId="{E85A2B8D-A589-4236-A20A-EA7B19E10D06}" srcOrd="1" destOrd="0" parTransId="{C0991AED-28E3-4BBE-8E29-5CE4BE150FD3}" sibTransId="{03FCB2D6-E8EC-4100-B8E0-636C02C21AA4}"/>
    <dgm:cxn modelId="{5F723327-2826-4AF2-AA17-090A58A3ECAB}" type="presOf" srcId="{49BF1589-49B3-40EE-9DEF-2FB89606E888}" destId="{DB2542E8-B8E4-4565-B735-89B4137CA0A0}" srcOrd="1" destOrd="0" presId="urn:microsoft.com/office/officeart/2005/8/layout/list1"/>
    <dgm:cxn modelId="{DB89A0D7-7A79-4E20-AAF8-E596A637FED5}" type="presOf" srcId="{E85A2B8D-A589-4236-A20A-EA7B19E10D06}" destId="{8189E85C-F06D-4D39-BE44-493BE69BE4E9}" srcOrd="0" destOrd="0" presId="urn:microsoft.com/office/officeart/2005/8/layout/list1"/>
    <dgm:cxn modelId="{A5CBB19F-5BC7-4DC7-BC7D-E5ABFA2B0465}" type="presOf" srcId="{E2BC1296-FEC5-478B-8FEC-64002C0D9358}" destId="{27E2CB42-2F75-4B72-AA11-03D298E478D8}" srcOrd="0" destOrd="0" presId="urn:microsoft.com/office/officeart/2005/8/layout/list1"/>
    <dgm:cxn modelId="{6E436CAB-2EE9-49D5-9165-BE83DAF08DEB}" type="presOf" srcId="{9E2B7FFB-A770-4946-A814-6D7B99A53BAE}" destId="{80675E6F-F3DF-409B-AE05-5F9D490F7E8D}" srcOrd="0" destOrd="1" presId="urn:microsoft.com/office/officeart/2005/8/layout/list1"/>
    <dgm:cxn modelId="{BA03565C-EF2B-41A7-9F94-FA65962AF78B}" srcId="{E85A2B8D-A589-4236-A20A-EA7B19E10D06}" destId="{317AEB79-C57B-48F8-8BFE-9BFC9C25EF94}" srcOrd="2" destOrd="0" parTransId="{78BA4C88-7BB0-47AD-834B-4A17BCCBC161}" sibTransId="{1537021B-5906-4646-AC88-7FAFCB054C91}"/>
    <dgm:cxn modelId="{6698A941-BCA8-48C2-8B7A-D5CECF27DBE5}" srcId="{E85A2B8D-A589-4236-A20A-EA7B19E10D06}" destId="{BC2895B8-0056-446D-95CA-0351FDC5F152}" srcOrd="0" destOrd="0" parTransId="{3B4E6FB9-B6B8-45AA-A3FC-8B27610F6E57}" sibTransId="{FF4EAC51-2E74-406D-AEA2-59E73C379543}"/>
    <dgm:cxn modelId="{0C8512C8-44F9-4B79-9884-3167D7C4B597}" srcId="{E85A2B8D-A589-4236-A20A-EA7B19E10D06}" destId="{9E2B7FFB-A770-4946-A814-6D7B99A53BAE}" srcOrd="1" destOrd="0" parTransId="{EBD28164-FC5A-4FB1-8B85-169FAE9C604C}" sibTransId="{D35D4781-392F-4442-80EA-9DC556B2103D}"/>
    <dgm:cxn modelId="{DD5DDE21-7AAD-4161-BC35-F84C8F068002}" type="presOf" srcId="{78EC55CA-83B0-4777-B8D8-DB6371E2D237}" destId="{F9DDED58-B520-405C-8024-33CF5B95405A}" srcOrd="0" destOrd="0" presId="urn:microsoft.com/office/officeart/2005/8/layout/list1"/>
    <dgm:cxn modelId="{BDA98978-E863-4D99-ADCE-7E62F00AADBB}" type="presOf" srcId="{E85A2B8D-A589-4236-A20A-EA7B19E10D06}" destId="{C260E34E-4C31-4D0D-BCBF-9B3601E54A3A}" srcOrd="1" destOrd="0" presId="urn:microsoft.com/office/officeart/2005/8/layout/list1"/>
    <dgm:cxn modelId="{8EA3298A-8B3E-412E-8C91-B30835A0372C}" type="presParOf" srcId="{F9DDED58-B520-405C-8024-33CF5B95405A}" destId="{1608BE50-829A-4B2C-B1C7-551253115AE6}" srcOrd="0" destOrd="0" presId="urn:microsoft.com/office/officeart/2005/8/layout/list1"/>
    <dgm:cxn modelId="{501BE347-673A-4C1F-B3DF-F9D9A0C1C9AE}" type="presParOf" srcId="{1608BE50-829A-4B2C-B1C7-551253115AE6}" destId="{88A692CA-F058-4177-972E-3158E8038B14}" srcOrd="0" destOrd="0" presId="urn:microsoft.com/office/officeart/2005/8/layout/list1"/>
    <dgm:cxn modelId="{D88FCB1D-C273-4006-A94A-4D7AF230EDC4}" type="presParOf" srcId="{1608BE50-829A-4B2C-B1C7-551253115AE6}" destId="{DB2542E8-B8E4-4565-B735-89B4137CA0A0}" srcOrd="1" destOrd="0" presId="urn:microsoft.com/office/officeart/2005/8/layout/list1"/>
    <dgm:cxn modelId="{6E6C3A98-056D-4D05-AFDF-5C20D6C07427}" type="presParOf" srcId="{F9DDED58-B520-405C-8024-33CF5B95405A}" destId="{E320F655-90C8-4358-8A33-119DF954826D}" srcOrd="1" destOrd="0" presId="urn:microsoft.com/office/officeart/2005/8/layout/list1"/>
    <dgm:cxn modelId="{BA869071-5E01-49D9-83F1-B3AAA2442B38}" type="presParOf" srcId="{F9DDED58-B520-405C-8024-33CF5B95405A}" destId="{27E2CB42-2F75-4B72-AA11-03D298E478D8}" srcOrd="2" destOrd="0" presId="urn:microsoft.com/office/officeart/2005/8/layout/list1"/>
    <dgm:cxn modelId="{205FD37B-0664-41CB-92B2-DAC442485AA7}" type="presParOf" srcId="{F9DDED58-B520-405C-8024-33CF5B95405A}" destId="{6BEF7B66-62E0-4C8C-A6EC-CE00CAD2451E}" srcOrd="3" destOrd="0" presId="urn:microsoft.com/office/officeart/2005/8/layout/list1"/>
    <dgm:cxn modelId="{0E1E29B2-36DE-46A7-ACA8-F2265E59D1DB}" type="presParOf" srcId="{F9DDED58-B520-405C-8024-33CF5B95405A}" destId="{421B3490-B318-4BAC-8391-4757495DD01D}" srcOrd="4" destOrd="0" presId="urn:microsoft.com/office/officeart/2005/8/layout/list1"/>
    <dgm:cxn modelId="{C8833FD6-0550-40A5-BFE4-DB460DF1DC21}" type="presParOf" srcId="{421B3490-B318-4BAC-8391-4757495DD01D}" destId="{8189E85C-F06D-4D39-BE44-493BE69BE4E9}" srcOrd="0" destOrd="0" presId="urn:microsoft.com/office/officeart/2005/8/layout/list1"/>
    <dgm:cxn modelId="{D33A1511-4372-4B63-B7DC-A077820F2FF0}" type="presParOf" srcId="{421B3490-B318-4BAC-8391-4757495DD01D}" destId="{C260E34E-4C31-4D0D-BCBF-9B3601E54A3A}" srcOrd="1" destOrd="0" presId="urn:microsoft.com/office/officeart/2005/8/layout/list1"/>
    <dgm:cxn modelId="{EE936B32-BF26-4514-8B2E-B727B8E306E9}" type="presParOf" srcId="{F9DDED58-B520-405C-8024-33CF5B95405A}" destId="{7F129126-D5E4-4618-A0FE-D9F222EF3B42}" srcOrd="5" destOrd="0" presId="urn:microsoft.com/office/officeart/2005/8/layout/list1"/>
    <dgm:cxn modelId="{4AA58596-D37A-4E43-B19E-090DFB5A17B2}" type="presParOf" srcId="{F9DDED58-B520-405C-8024-33CF5B95405A}" destId="{80675E6F-F3DF-409B-AE05-5F9D490F7E8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BE9E2CCD-93D1-43B8-AC95-B7D1F7A459A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nl-NL"/>
        </a:p>
      </dgm:t>
    </dgm:pt>
    <dgm:pt modelId="{A6BFE768-4D1F-411D-A17D-223EE4B280D2}">
      <dgm:prSet phldrT="[Tekst]"/>
      <dgm:spPr>
        <a:solidFill>
          <a:srgbClr val="0070C0"/>
        </a:solidFill>
        <a:ln w="3175">
          <a:solidFill>
            <a:schemeClr val="bg1"/>
          </a:solidFill>
        </a:ln>
      </dgm:spPr>
      <dgm:t>
        <a:bodyPr/>
        <a:lstStyle/>
        <a:p>
          <a:pPr>
            <a:buSzTx/>
            <a:buFont typeface="Arial" panose="020B0604020202020204" pitchFamily="34" charset="0"/>
            <a:buNone/>
          </a:pPr>
          <a:r>
            <a:rPr lang="nl-BE" dirty="0"/>
            <a:t>Wiskundige vaardigheden </a:t>
          </a:r>
          <a:endParaRPr lang="nl-NL" dirty="0"/>
        </a:p>
      </dgm:t>
    </dgm:pt>
    <dgm:pt modelId="{471FEA14-4235-45DE-A8AD-0AE23B3AC26E}" type="parTrans" cxnId="{5682B63D-BD31-4347-A702-74818915050D}">
      <dgm:prSet/>
      <dgm:spPr/>
      <dgm:t>
        <a:bodyPr/>
        <a:lstStyle/>
        <a:p>
          <a:endParaRPr lang="nl-NL"/>
        </a:p>
      </dgm:t>
    </dgm:pt>
    <dgm:pt modelId="{2EC88919-F8EE-49AC-AC0B-FD2B77B57AB0}" type="sibTrans" cxnId="{5682B63D-BD31-4347-A702-74818915050D}">
      <dgm:prSet/>
      <dgm:spPr/>
      <dgm:t>
        <a:bodyPr/>
        <a:lstStyle/>
        <a:p>
          <a:endParaRPr lang="nl-NL"/>
        </a:p>
      </dgm:t>
    </dgm:pt>
    <dgm:pt modelId="{FCCC1BE1-1372-4345-AEC6-58D074F00E1B}">
      <dgm:prSet phldrT="[Tekst]"/>
      <dgm:spPr>
        <a:solidFill>
          <a:schemeClr val="accent1">
            <a:lumMod val="75000"/>
          </a:schemeClr>
        </a:solidFill>
        <a:ln w="3175">
          <a:solidFill>
            <a:schemeClr val="bg1"/>
          </a:solidFill>
        </a:ln>
      </dgm:spPr>
      <dgm:t>
        <a:bodyPr/>
        <a:lstStyle/>
        <a:p>
          <a:r>
            <a:rPr lang="nl-BE" dirty="0"/>
            <a:t>Studiehouding</a:t>
          </a:r>
          <a:endParaRPr lang="nl-NL" dirty="0"/>
        </a:p>
      </dgm:t>
    </dgm:pt>
    <dgm:pt modelId="{16DA9A8E-CBA4-454E-A773-BF3E36E69C95}" type="parTrans" cxnId="{40A98F8B-B105-47F2-B8F6-C4149C591047}">
      <dgm:prSet/>
      <dgm:spPr/>
      <dgm:t>
        <a:bodyPr/>
        <a:lstStyle/>
        <a:p>
          <a:endParaRPr lang="nl-NL"/>
        </a:p>
      </dgm:t>
    </dgm:pt>
    <dgm:pt modelId="{0EB66EA6-E45C-49B5-BE26-7F209BA3EF7B}" type="sibTrans" cxnId="{40A98F8B-B105-47F2-B8F6-C4149C591047}">
      <dgm:prSet/>
      <dgm:spPr/>
      <dgm:t>
        <a:bodyPr/>
        <a:lstStyle/>
        <a:p>
          <a:endParaRPr lang="nl-NL"/>
        </a:p>
      </dgm:t>
    </dgm:pt>
    <dgm:pt modelId="{B6E6B4DB-DE10-4380-8484-4335C6E875E3}">
      <dgm:prSet phldrT="[Tekst]"/>
      <dgm:spPr>
        <a:solidFill>
          <a:schemeClr val="accent1">
            <a:lumMod val="75000"/>
          </a:schemeClr>
        </a:solidFill>
      </dgm:spPr>
      <dgm:t>
        <a:bodyPr/>
        <a:lstStyle/>
        <a:p>
          <a:r>
            <a:rPr lang="nl-BE" dirty="0"/>
            <a:t>Sociale vaardigheden</a:t>
          </a:r>
          <a:endParaRPr lang="nl-NL" dirty="0"/>
        </a:p>
      </dgm:t>
    </dgm:pt>
    <dgm:pt modelId="{D0A9F17F-B8FD-4868-9481-7FF059D76C56}" type="parTrans" cxnId="{1B033E18-B476-4EBF-8C35-809C9F7CFA7F}">
      <dgm:prSet/>
      <dgm:spPr/>
      <dgm:t>
        <a:bodyPr/>
        <a:lstStyle/>
        <a:p>
          <a:endParaRPr lang="nl-NL"/>
        </a:p>
      </dgm:t>
    </dgm:pt>
    <dgm:pt modelId="{9D58DD8C-B63F-40FE-A814-24718CE01EEE}" type="sibTrans" cxnId="{1B033E18-B476-4EBF-8C35-809C9F7CFA7F}">
      <dgm:prSet/>
      <dgm:spPr/>
      <dgm:t>
        <a:bodyPr/>
        <a:lstStyle/>
        <a:p>
          <a:endParaRPr lang="nl-NL"/>
        </a:p>
      </dgm:t>
    </dgm:pt>
    <dgm:pt modelId="{0DF43F7B-4835-447E-9A06-F1D4F146EA79}">
      <dgm:prSet/>
      <dgm:spPr>
        <a:solidFill>
          <a:srgbClr val="0070C0"/>
        </a:solidFill>
        <a:ln w="3175">
          <a:solidFill>
            <a:schemeClr val="bg1"/>
          </a:solidFill>
        </a:ln>
      </dgm:spPr>
      <dgm:t>
        <a:bodyPr/>
        <a:lstStyle/>
        <a:p>
          <a:r>
            <a:rPr lang="nl-BE" dirty="0"/>
            <a:t>Taalvaardigheden </a:t>
          </a:r>
        </a:p>
      </dgm:t>
    </dgm:pt>
    <dgm:pt modelId="{F988C2E4-20FD-4340-8F81-486A658219AA}" type="parTrans" cxnId="{CA0B4064-B549-4F2E-9619-42BFEBEB071E}">
      <dgm:prSet/>
      <dgm:spPr/>
      <dgm:t>
        <a:bodyPr/>
        <a:lstStyle/>
        <a:p>
          <a:endParaRPr lang="nl-NL"/>
        </a:p>
      </dgm:t>
    </dgm:pt>
    <dgm:pt modelId="{DEBC62CB-56A6-40CD-AEB5-618924A71167}" type="sibTrans" cxnId="{CA0B4064-B549-4F2E-9619-42BFEBEB071E}">
      <dgm:prSet/>
      <dgm:spPr/>
      <dgm:t>
        <a:bodyPr/>
        <a:lstStyle/>
        <a:p>
          <a:endParaRPr lang="nl-NL"/>
        </a:p>
      </dgm:t>
    </dgm:pt>
    <dgm:pt modelId="{58D870C3-5937-4AEA-A989-BF7D708BB84D}">
      <dgm:prSet/>
      <dgm:spPr>
        <a:solidFill>
          <a:srgbClr val="0070C0"/>
        </a:solidFill>
        <a:ln w="3175">
          <a:solidFill>
            <a:schemeClr val="bg1"/>
          </a:solidFill>
        </a:ln>
      </dgm:spPr>
      <dgm:t>
        <a:bodyPr/>
        <a:lstStyle/>
        <a:p>
          <a:r>
            <a:rPr lang="nl-BE" dirty="0"/>
            <a:t>Technische vaardigheden </a:t>
          </a:r>
        </a:p>
      </dgm:t>
    </dgm:pt>
    <dgm:pt modelId="{712851DC-8C9E-4D15-99D7-76F144314110}" type="parTrans" cxnId="{1BA9CD58-613E-4315-BBA1-A9DD7F2FBA36}">
      <dgm:prSet/>
      <dgm:spPr/>
      <dgm:t>
        <a:bodyPr/>
        <a:lstStyle/>
        <a:p>
          <a:endParaRPr lang="nl-NL"/>
        </a:p>
      </dgm:t>
    </dgm:pt>
    <dgm:pt modelId="{8171578E-48A3-49AD-8E94-1215443B35BB}" type="sibTrans" cxnId="{1BA9CD58-613E-4315-BBA1-A9DD7F2FBA36}">
      <dgm:prSet/>
      <dgm:spPr/>
      <dgm:t>
        <a:bodyPr/>
        <a:lstStyle/>
        <a:p>
          <a:endParaRPr lang="nl-NL"/>
        </a:p>
      </dgm:t>
    </dgm:pt>
    <dgm:pt modelId="{4F8A1791-0908-4B46-B5C6-4F4F58BC133A}">
      <dgm:prSet phldrT="[Tekst]"/>
      <dgm:spPr>
        <a:solidFill>
          <a:srgbClr val="00B050"/>
        </a:solidFill>
        <a:ln>
          <a:solidFill>
            <a:schemeClr val="bg1"/>
          </a:solidFill>
        </a:ln>
      </dgm:spPr>
      <dgm:t>
        <a:bodyPr/>
        <a:lstStyle/>
        <a:p>
          <a:pPr>
            <a:buSzTx/>
            <a:buFont typeface="Arial" panose="020B0604020202020204" pitchFamily="34" charset="0"/>
            <a:buNone/>
          </a:pPr>
          <a:r>
            <a:rPr lang="nl-BE" dirty="0"/>
            <a:t>Ondersteuning door ouders</a:t>
          </a:r>
          <a:endParaRPr lang="nl-NL" dirty="0"/>
        </a:p>
      </dgm:t>
    </dgm:pt>
    <dgm:pt modelId="{72A71A2F-EF2B-4FCF-A4BC-8D542C652C25}" type="parTrans" cxnId="{7B52BE7B-058C-4940-93C4-9BBC8B84F31F}">
      <dgm:prSet/>
      <dgm:spPr/>
      <dgm:t>
        <a:bodyPr/>
        <a:lstStyle/>
        <a:p>
          <a:endParaRPr lang="nl-NL"/>
        </a:p>
      </dgm:t>
    </dgm:pt>
    <dgm:pt modelId="{6818EB81-86D1-4047-A20C-5948A9DECC1F}" type="sibTrans" cxnId="{7B52BE7B-058C-4940-93C4-9BBC8B84F31F}">
      <dgm:prSet/>
      <dgm:spPr/>
      <dgm:t>
        <a:bodyPr/>
        <a:lstStyle/>
        <a:p>
          <a:endParaRPr lang="nl-NL"/>
        </a:p>
      </dgm:t>
    </dgm:pt>
    <dgm:pt modelId="{695E26BC-DDF0-4DF5-9492-EA2988EC8420}">
      <dgm:prSet/>
      <dgm:spPr>
        <a:solidFill>
          <a:schemeClr val="accent1">
            <a:lumMod val="75000"/>
          </a:schemeClr>
        </a:solidFill>
      </dgm:spPr>
      <dgm:t>
        <a:bodyPr/>
        <a:lstStyle/>
        <a:p>
          <a:r>
            <a:rPr lang="nl-BE" dirty="0"/>
            <a:t>Leerkracht-leerling relatie</a:t>
          </a:r>
        </a:p>
      </dgm:t>
    </dgm:pt>
    <dgm:pt modelId="{9D0F0A76-E44A-4D8B-AD88-08C4CC9463CE}" type="parTrans" cxnId="{38EAEA45-D628-4FB2-A9DE-8C99FA9C1436}">
      <dgm:prSet/>
      <dgm:spPr/>
      <dgm:t>
        <a:bodyPr/>
        <a:lstStyle/>
        <a:p>
          <a:endParaRPr lang="nl-NL"/>
        </a:p>
      </dgm:t>
    </dgm:pt>
    <dgm:pt modelId="{1DFA27E6-A0E7-4319-B1A9-2C7685860B6A}" type="sibTrans" cxnId="{38EAEA45-D628-4FB2-A9DE-8C99FA9C1436}">
      <dgm:prSet/>
      <dgm:spPr/>
      <dgm:t>
        <a:bodyPr/>
        <a:lstStyle/>
        <a:p>
          <a:endParaRPr lang="nl-NL"/>
        </a:p>
      </dgm:t>
    </dgm:pt>
    <dgm:pt modelId="{94DF8CAA-CE11-4DA0-99FC-52943E984D08}" type="pres">
      <dgm:prSet presAssocID="{BE9E2CCD-93D1-43B8-AC95-B7D1F7A459A6}" presName="Name0" presStyleCnt="0">
        <dgm:presLayoutVars>
          <dgm:dir/>
          <dgm:animLvl val="lvl"/>
          <dgm:resizeHandles val="exact"/>
        </dgm:presLayoutVars>
      </dgm:prSet>
      <dgm:spPr/>
      <dgm:t>
        <a:bodyPr/>
        <a:lstStyle/>
        <a:p>
          <a:endParaRPr lang="nl-NL"/>
        </a:p>
      </dgm:t>
    </dgm:pt>
    <dgm:pt modelId="{AAC6DC5F-A5F8-48C1-A13B-89912EFA20E0}" type="pres">
      <dgm:prSet presAssocID="{A6BFE768-4D1F-411D-A17D-223EE4B280D2}" presName="linNode" presStyleCnt="0"/>
      <dgm:spPr/>
    </dgm:pt>
    <dgm:pt modelId="{0992390B-ABFA-48DC-91C6-6F1529CF76EB}" type="pres">
      <dgm:prSet presAssocID="{A6BFE768-4D1F-411D-A17D-223EE4B280D2}" presName="parentText" presStyleLbl="node1" presStyleIdx="0" presStyleCnt="7" custScaleX="196897">
        <dgm:presLayoutVars>
          <dgm:chMax val="1"/>
          <dgm:bulletEnabled val="1"/>
        </dgm:presLayoutVars>
      </dgm:prSet>
      <dgm:spPr/>
      <dgm:t>
        <a:bodyPr/>
        <a:lstStyle/>
        <a:p>
          <a:endParaRPr lang="nl-NL"/>
        </a:p>
      </dgm:t>
    </dgm:pt>
    <dgm:pt modelId="{04683F08-5A36-4DFE-B012-37AA6E8690CD}" type="pres">
      <dgm:prSet presAssocID="{2EC88919-F8EE-49AC-AC0B-FD2B77B57AB0}" presName="sp" presStyleCnt="0"/>
      <dgm:spPr/>
    </dgm:pt>
    <dgm:pt modelId="{60C77420-8F8D-4245-AB43-4C9E3990C75C}" type="pres">
      <dgm:prSet presAssocID="{0DF43F7B-4835-447E-9A06-F1D4F146EA79}" presName="linNode" presStyleCnt="0"/>
      <dgm:spPr/>
    </dgm:pt>
    <dgm:pt modelId="{67E5CBC9-BD45-47A7-AA13-24CA6F9208E8}" type="pres">
      <dgm:prSet presAssocID="{0DF43F7B-4835-447E-9A06-F1D4F146EA79}" presName="parentText" presStyleLbl="node1" presStyleIdx="1" presStyleCnt="7" custScaleX="196897">
        <dgm:presLayoutVars>
          <dgm:chMax val="1"/>
          <dgm:bulletEnabled val="1"/>
        </dgm:presLayoutVars>
      </dgm:prSet>
      <dgm:spPr/>
      <dgm:t>
        <a:bodyPr/>
        <a:lstStyle/>
        <a:p>
          <a:endParaRPr lang="nl-NL"/>
        </a:p>
      </dgm:t>
    </dgm:pt>
    <dgm:pt modelId="{BEE02213-8993-4BF3-A894-5AE2E0FFEB1E}" type="pres">
      <dgm:prSet presAssocID="{DEBC62CB-56A6-40CD-AEB5-618924A71167}" presName="sp" presStyleCnt="0"/>
      <dgm:spPr/>
    </dgm:pt>
    <dgm:pt modelId="{572C0142-2204-45C7-B109-307F93C396C3}" type="pres">
      <dgm:prSet presAssocID="{58D870C3-5937-4AEA-A989-BF7D708BB84D}" presName="linNode" presStyleCnt="0"/>
      <dgm:spPr/>
    </dgm:pt>
    <dgm:pt modelId="{0AFE20BE-DCA8-4AD8-A5B6-60A968162EC9}" type="pres">
      <dgm:prSet presAssocID="{58D870C3-5937-4AEA-A989-BF7D708BB84D}" presName="parentText" presStyleLbl="node1" presStyleIdx="2" presStyleCnt="7" custScaleX="196897">
        <dgm:presLayoutVars>
          <dgm:chMax val="1"/>
          <dgm:bulletEnabled val="1"/>
        </dgm:presLayoutVars>
      </dgm:prSet>
      <dgm:spPr/>
      <dgm:t>
        <a:bodyPr/>
        <a:lstStyle/>
        <a:p>
          <a:endParaRPr lang="nl-NL"/>
        </a:p>
      </dgm:t>
    </dgm:pt>
    <dgm:pt modelId="{4A86F746-1C10-4D4A-AF43-35444C560126}" type="pres">
      <dgm:prSet presAssocID="{8171578E-48A3-49AD-8E94-1215443B35BB}" presName="sp" presStyleCnt="0"/>
      <dgm:spPr/>
    </dgm:pt>
    <dgm:pt modelId="{5664EC93-BFDA-493C-A995-FBCB7571B71E}" type="pres">
      <dgm:prSet presAssocID="{FCCC1BE1-1372-4345-AEC6-58D074F00E1B}" presName="linNode" presStyleCnt="0"/>
      <dgm:spPr/>
    </dgm:pt>
    <dgm:pt modelId="{931B5121-8D92-454A-95C5-6187EDCC002C}" type="pres">
      <dgm:prSet presAssocID="{FCCC1BE1-1372-4345-AEC6-58D074F00E1B}" presName="parentText" presStyleLbl="node1" presStyleIdx="3" presStyleCnt="7" custScaleX="196897">
        <dgm:presLayoutVars>
          <dgm:chMax val="1"/>
          <dgm:bulletEnabled val="1"/>
        </dgm:presLayoutVars>
      </dgm:prSet>
      <dgm:spPr/>
      <dgm:t>
        <a:bodyPr/>
        <a:lstStyle/>
        <a:p>
          <a:endParaRPr lang="nl-NL"/>
        </a:p>
      </dgm:t>
    </dgm:pt>
    <dgm:pt modelId="{48B187BB-2246-46B4-9AC9-00C5462D5F45}" type="pres">
      <dgm:prSet presAssocID="{0EB66EA6-E45C-49B5-BE26-7F209BA3EF7B}" presName="sp" presStyleCnt="0"/>
      <dgm:spPr/>
    </dgm:pt>
    <dgm:pt modelId="{4BD338F5-8157-460F-9265-2BD2B84E3653}" type="pres">
      <dgm:prSet presAssocID="{B6E6B4DB-DE10-4380-8484-4335C6E875E3}" presName="linNode" presStyleCnt="0"/>
      <dgm:spPr/>
    </dgm:pt>
    <dgm:pt modelId="{08283A75-975F-4BCE-855A-15CF4A54C87D}" type="pres">
      <dgm:prSet presAssocID="{B6E6B4DB-DE10-4380-8484-4335C6E875E3}" presName="parentText" presStyleLbl="node1" presStyleIdx="4" presStyleCnt="7" custScaleX="196897">
        <dgm:presLayoutVars>
          <dgm:chMax val="1"/>
          <dgm:bulletEnabled val="1"/>
        </dgm:presLayoutVars>
      </dgm:prSet>
      <dgm:spPr/>
      <dgm:t>
        <a:bodyPr/>
        <a:lstStyle/>
        <a:p>
          <a:endParaRPr lang="nl-NL"/>
        </a:p>
      </dgm:t>
    </dgm:pt>
    <dgm:pt modelId="{028E8DA4-0DA9-4BE8-BA55-AC870CD64FB1}" type="pres">
      <dgm:prSet presAssocID="{9D58DD8C-B63F-40FE-A814-24718CE01EEE}" presName="sp" presStyleCnt="0"/>
      <dgm:spPr/>
    </dgm:pt>
    <dgm:pt modelId="{E5F6FBE6-C1AC-4E94-80BC-F6AF223B8C72}" type="pres">
      <dgm:prSet presAssocID="{4F8A1791-0908-4B46-B5C6-4F4F58BC133A}" presName="linNode" presStyleCnt="0"/>
      <dgm:spPr/>
    </dgm:pt>
    <dgm:pt modelId="{30B15389-1707-4975-B7F7-E2B5F5848ED0}" type="pres">
      <dgm:prSet presAssocID="{4F8A1791-0908-4B46-B5C6-4F4F58BC133A}" presName="parentText" presStyleLbl="node1" presStyleIdx="5" presStyleCnt="7" custScaleX="196897">
        <dgm:presLayoutVars>
          <dgm:chMax val="1"/>
          <dgm:bulletEnabled val="1"/>
        </dgm:presLayoutVars>
      </dgm:prSet>
      <dgm:spPr/>
      <dgm:t>
        <a:bodyPr/>
        <a:lstStyle/>
        <a:p>
          <a:endParaRPr lang="nl-NL"/>
        </a:p>
      </dgm:t>
    </dgm:pt>
    <dgm:pt modelId="{13A0C5DB-D3AC-4DF5-BF10-059184749142}" type="pres">
      <dgm:prSet presAssocID="{6818EB81-86D1-4047-A20C-5948A9DECC1F}" presName="sp" presStyleCnt="0"/>
      <dgm:spPr/>
    </dgm:pt>
    <dgm:pt modelId="{59A65735-A779-481F-BE5F-FF64AB6C676D}" type="pres">
      <dgm:prSet presAssocID="{695E26BC-DDF0-4DF5-9492-EA2988EC8420}" presName="linNode" presStyleCnt="0"/>
      <dgm:spPr/>
    </dgm:pt>
    <dgm:pt modelId="{07F82970-6EAE-4C1B-87E5-E7E91AE95D83}" type="pres">
      <dgm:prSet presAssocID="{695E26BC-DDF0-4DF5-9492-EA2988EC8420}" presName="parentText" presStyleLbl="node1" presStyleIdx="6" presStyleCnt="7" custScaleX="196897">
        <dgm:presLayoutVars>
          <dgm:chMax val="1"/>
          <dgm:bulletEnabled val="1"/>
        </dgm:presLayoutVars>
      </dgm:prSet>
      <dgm:spPr/>
      <dgm:t>
        <a:bodyPr/>
        <a:lstStyle/>
        <a:p>
          <a:endParaRPr lang="nl-NL"/>
        </a:p>
      </dgm:t>
    </dgm:pt>
  </dgm:ptLst>
  <dgm:cxnLst>
    <dgm:cxn modelId="{5682B63D-BD31-4347-A702-74818915050D}" srcId="{BE9E2CCD-93D1-43B8-AC95-B7D1F7A459A6}" destId="{A6BFE768-4D1F-411D-A17D-223EE4B280D2}" srcOrd="0" destOrd="0" parTransId="{471FEA14-4235-45DE-A8AD-0AE23B3AC26E}" sibTransId="{2EC88919-F8EE-49AC-AC0B-FD2B77B57AB0}"/>
    <dgm:cxn modelId="{38EAEA45-D628-4FB2-A9DE-8C99FA9C1436}" srcId="{BE9E2CCD-93D1-43B8-AC95-B7D1F7A459A6}" destId="{695E26BC-DDF0-4DF5-9492-EA2988EC8420}" srcOrd="6" destOrd="0" parTransId="{9D0F0A76-E44A-4D8B-AD88-08C4CC9463CE}" sibTransId="{1DFA27E6-A0E7-4319-B1A9-2C7685860B6A}"/>
    <dgm:cxn modelId="{92410ED3-2616-4A12-A511-7B34ED4B2880}" type="presOf" srcId="{695E26BC-DDF0-4DF5-9492-EA2988EC8420}" destId="{07F82970-6EAE-4C1B-87E5-E7E91AE95D83}" srcOrd="0" destOrd="0" presId="urn:microsoft.com/office/officeart/2005/8/layout/vList5"/>
    <dgm:cxn modelId="{54389BCF-0739-4EB1-8F81-BB792763C6C8}" type="presOf" srcId="{58D870C3-5937-4AEA-A989-BF7D708BB84D}" destId="{0AFE20BE-DCA8-4AD8-A5B6-60A968162EC9}" srcOrd="0" destOrd="0" presId="urn:microsoft.com/office/officeart/2005/8/layout/vList5"/>
    <dgm:cxn modelId="{1BA9CD58-613E-4315-BBA1-A9DD7F2FBA36}" srcId="{BE9E2CCD-93D1-43B8-AC95-B7D1F7A459A6}" destId="{58D870C3-5937-4AEA-A989-BF7D708BB84D}" srcOrd="2" destOrd="0" parTransId="{712851DC-8C9E-4D15-99D7-76F144314110}" sibTransId="{8171578E-48A3-49AD-8E94-1215443B35BB}"/>
    <dgm:cxn modelId="{40A98F8B-B105-47F2-B8F6-C4149C591047}" srcId="{BE9E2CCD-93D1-43B8-AC95-B7D1F7A459A6}" destId="{FCCC1BE1-1372-4345-AEC6-58D074F00E1B}" srcOrd="3" destOrd="0" parTransId="{16DA9A8E-CBA4-454E-A773-BF3E36E69C95}" sibTransId="{0EB66EA6-E45C-49B5-BE26-7F209BA3EF7B}"/>
    <dgm:cxn modelId="{02A32B9C-F0E5-43B7-917D-85BCD574159D}" type="presOf" srcId="{0DF43F7B-4835-447E-9A06-F1D4F146EA79}" destId="{67E5CBC9-BD45-47A7-AA13-24CA6F9208E8}" srcOrd="0" destOrd="0" presId="urn:microsoft.com/office/officeart/2005/8/layout/vList5"/>
    <dgm:cxn modelId="{D6F5B704-D239-41CE-92D9-F78E59B3B438}" type="presOf" srcId="{4F8A1791-0908-4B46-B5C6-4F4F58BC133A}" destId="{30B15389-1707-4975-B7F7-E2B5F5848ED0}" srcOrd="0" destOrd="0" presId="urn:microsoft.com/office/officeart/2005/8/layout/vList5"/>
    <dgm:cxn modelId="{79B8EB52-CBB8-420B-BE2B-7E1FD21282EB}" type="presOf" srcId="{FCCC1BE1-1372-4345-AEC6-58D074F00E1B}" destId="{931B5121-8D92-454A-95C5-6187EDCC002C}" srcOrd="0" destOrd="0" presId="urn:microsoft.com/office/officeart/2005/8/layout/vList5"/>
    <dgm:cxn modelId="{67C79489-7DA2-42A9-8DC5-BE26E758E05D}" type="presOf" srcId="{BE9E2CCD-93D1-43B8-AC95-B7D1F7A459A6}" destId="{94DF8CAA-CE11-4DA0-99FC-52943E984D08}" srcOrd="0" destOrd="0" presId="urn:microsoft.com/office/officeart/2005/8/layout/vList5"/>
    <dgm:cxn modelId="{7B52BE7B-058C-4940-93C4-9BBC8B84F31F}" srcId="{BE9E2CCD-93D1-43B8-AC95-B7D1F7A459A6}" destId="{4F8A1791-0908-4B46-B5C6-4F4F58BC133A}" srcOrd="5" destOrd="0" parTransId="{72A71A2F-EF2B-4FCF-A4BC-8D542C652C25}" sibTransId="{6818EB81-86D1-4047-A20C-5948A9DECC1F}"/>
    <dgm:cxn modelId="{CA0B4064-B549-4F2E-9619-42BFEBEB071E}" srcId="{BE9E2CCD-93D1-43B8-AC95-B7D1F7A459A6}" destId="{0DF43F7B-4835-447E-9A06-F1D4F146EA79}" srcOrd="1" destOrd="0" parTransId="{F988C2E4-20FD-4340-8F81-486A658219AA}" sibTransId="{DEBC62CB-56A6-40CD-AEB5-618924A71167}"/>
    <dgm:cxn modelId="{7D65A189-D2C0-492F-BECD-B69EBD7FBBFF}" type="presOf" srcId="{B6E6B4DB-DE10-4380-8484-4335C6E875E3}" destId="{08283A75-975F-4BCE-855A-15CF4A54C87D}" srcOrd="0" destOrd="0" presId="urn:microsoft.com/office/officeart/2005/8/layout/vList5"/>
    <dgm:cxn modelId="{1B033E18-B476-4EBF-8C35-809C9F7CFA7F}" srcId="{BE9E2CCD-93D1-43B8-AC95-B7D1F7A459A6}" destId="{B6E6B4DB-DE10-4380-8484-4335C6E875E3}" srcOrd="4" destOrd="0" parTransId="{D0A9F17F-B8FD-4868-9481-7FF059D76C56}" sibTransId="{9D58DD8C-B63F-40FE-A814-24718CE01EEE}"/>
    <dgm:cxn modelId="{89EDF577-B9A7-4B94-9E61-1F995344524B}" type="presOf" srcId="{A6BFE768-4D1F-411D-A17D-223EE4B280D2}" destId="{0992390B-ABFA-48DC-91C6-6F1529CF76EB}" srcOrd="0" destOrd="0" presId="urn:microsoft.com/office/officeart/2005/8/layout/vList5"/>
    <dgm:cxn modelId="{0F905433-4577-4724-8E11-3AD4A38A6947}" type="presParOf" srcId="{94DF8CAA-CE11-4DA0-99FC-52943E984D08}" destId="{AAC6DC5F-A5F8-48C1-A13B-89912EFA20E0}" srcOrd="0" destOrd="0" presId="urn:microsoft.com/office/officeart/2005/8/layout/vList5"/>
    <dgm:cxn modelId="{18E8AF88-1860-4DC9-8D9D-020C229CEA0E}" type="presParOf" srcId="{AAC6DC5F-A5F8-48C1-A13B-89912EFA20E0}" destId="{0992390B-ABFA-48DC-91C6-6F1529CF76EB}" srcOrd="0" destOrd="0" presId="urn:microsoft.com/office/officeart/2005/8/layout/vList5"/>
    <dgm:cxn modelId="{7B9791CE-5C6A-46B0-B690-A2734CC23055}" type="presParOf" srcId="{94DF8CAA-CE11-4DA0-99FC-52943E984D08}" destId="{04683F08-5A36-4DFE-B012-37AA6E8690CD}" srcOrd="1" destOrd="0" presId="urn:microsoft.com/office/officeart/2005/8/layout/vList5"/>
    <dgm:cxn modelId="{2AE1E184-09B5-49AF-874D-E460B7B4BFC3}" type="presParOf" srcId="{94DF8CAA-CE11-4DA0-99FC-52943E984D08}" destId="{60C77420-8F8D-4245-AB43-4C9E3990C75C}" srcOrd="2" destOrd="0" presId="urn:microsoft.com/office/officeart/2005/8/layout/vList5"/>
    <dgm:cxn modelId="{A911EF2B-B239-495A-A34B-4A049DDDFE41}" type="presParOf" srcId="{60C77420-8F8D-4245-AB43-4C9E3990C75C}" destId="{67E5CBC9-BD45-47A7-AA13-24CA6F9208E8}" srcOrd="0" destOrd="0" presId="urn:microsoft.com/office/officeart/2005/8/layout/vList5"/>
    <dgm:cxn modelId="{60EF8214-B849-40F4-87E7-D548582D0549}" type="presParOf" srcId="{94DF8CAA-CE11-4DA0-99FC-52943E984D08}" destId="{BEE02213-8993-4BF3-A894-5AE2E0FFEB1E}" srcOrd="3" destOrd="0" presId="urn:microsoft.com/office/officeart/2005/8/layout/vList5"/>
    <dgm:cxn modelId="{54C16BD7-61E9-4168-9133-5A055CE264DC}" type="presParOf" srcId="{94DF8CAA-CE11-4DA0-99FC-52943E984D08}" destId="{572C0142-2204-45C7-B109-307F93C396C3}" srcOrd="4" destOrd="0" presId="urn:microsoft.com/office/officeart/2005/8/layout/vList5"/>
    <dgm:cxn modelId="{30DC5D86-2F33-4431-AC91-20CDB7967215}" type="presParOf" srcId="{572C0142-2204-45C7-B109-307F93C396C3}" destId="{0AFE20BE-DCA8-4AD8-A5B6-60A968162EC9}" srcOrd="0" destOrd="0" presId="urn:microsoft.com/office/officeart/2005/8/layout/vList5"/>
    <dgm:cxn modelId="{9A3CBF8D-E3CE-4166-A644-6A98D99BFDA6}" type="presParOf" srcId="{94DF8CAA-CE11-4DA0-99FC-52943E984D08}" destId="{4A86F746-1C10-4D4A-AF43-35444C560126}" srcOrd="5" destOrd="0" presId="urn:microsoft.com/office/officeart/2005/8/layout/vList5"/>
    <dgm:cxn modelId="{3228E883-053C-4D8A-B31E-6B40C6F36E8E}" type="presParOf" srcId="{94DF8CAA-CE11-4DA0-99FC-52943E984D08}" destId="{5664EC93-BFDA-493C-A995-FBCB7571B71E}" srcOrd="6" destOrd="0" presId="urn:microsoft.com/office/officeart/2005/8/layout/vList5"/>
    <dgm:cxn modelId="{F8DB3AFB-D77D-4AF9-8544-6FFB38EB3440}" type="presParOf" srcId="{5664EC93-BFDA-493C-A995-FBCB7571B71E}" destId="{931B5121-8D92-454A-95C5-6187EDCC002C}" srcOrd="0" destOrd="0" presId="urn:microsoft.com/office/officeart/2005/8/layout/vList5"/>
    <dgm:cxn modelId="{05DEEA76-5023-4207-90B7-002614692E9D}" type="presParOf" srcId="{94DF8CAA-CE11-4DA0-99FC-52943E984D08}" destId="{48B187BB-2246-46B4-9AC9-00C5462D5F45}" srcOrd="7" destOrd="0" presId="urn:microsoft.com/office/officeart/2005/8/layout/vList5"/>
    <dgm:cxn modelId="{11D1B240-BE62-49DD-8B92-C51DC050274D}" type="presParOf" srcId="{94DF8CAA-CE11-4DA0-99FC-52943E984D08}" destId="{4BD338F5-8157-460F-9265-2BD2B84E3653}" srcOrd="8" destOrd="0" presId="urn:microsoft.com/office/officeart/2005/8/layout/vList5"/>
    <dgm:cxn modelId="{78B14488-A214-452F-8262-CA776BC1803A}" type="presParOf" srcId="{4BD338F5-8157-460F-9265-2BD2B84E3653}" destId="{08283A75-975F-4BCE-855A-15CF4A54C87D}" srcOrd="0" destOrd="0" presId="urn:microsoft.com/office/officeart/2005/8/layout/vList5"/>
    <dgm:cxn modelId="{DB8AB2FB-FE33-4457-9A8C-4F276624FC6D}" type="presParOf" srcId="{94DF8CAA-CE11-4DA0-99FC-52943E984D08}" destId="{028E8DA4-0DA9-4BE8-BA55-AC870CD64FB1}" srcOrd="9" destOrd="0" presId="urn:microsoft.com/office/officeart/2005/8/layout/vList5"/>
    <dgm:cxn modelId="{352B4793-1FF0-434C-883F-5992A816D8F0}" type="presParOf" srcId="{94DF8CAA-CE11-4DA0-99FC-52943E984D08}" destId="{E5F6FBE6-C1AC-4E94-80BC-F6AF223B8C72}" srcOrd="10" destOrd="0" presId="urn:microsoft.com/office/officeart/2005/8/layout/vList5"/>
    <dgm:cxn modelId="{D198BCA6-9E88-4BE5-B51E-7FC1B0143F94}" type="presParOf" srcId="{E5F6FBE6-C1AC-4E94-80BC-F6AF223B8C72}" destId="{30B15389-1707-4975-B7F7-E2B5F5848ED0}" srcOrd="0" destOrd="0" presId="urn:microsoft.com/office/officeart/2005/8/layout/vList5"/>
    <dgm:cxn modelId="{01FD0575-16AE-4478-BBC1-CA5A36115855}" type="presParOf" srcId="{94DF8CAA-CE11-4DA0-99FC-52943E984D08}" destId="{13A0C5DB-D3AC-4DF5-BF10-059184749142}" srcOrd="11" destOrd="0" presId="urn:microsoft.com/office/officeart/2005/8/layout/vList5"/>
    <dgm:cxn modelId="{44E3E112-B927-4386-955A-BFED861F9C59}" type="presParOf" srcId="{94DF8CAA-CE11-4DA0-99FC-52943E984D08}" destId="{59A65735-A779-481F-BE5F-FF64AB6C676D}" srcOrd="12" destOrd="0" presId="urn:microsoft.com/office/officeart/2005/8/layout/vList5"/>
    <dgm:cxn modelId="{7DC6BB17-79A1-4EA1-9570-C353FFEED3BE}" type="presParOf" srcId="{59A65735-A779-481F-BE5F-FF64AB6C676D}" destId="{07F82970-6EAE-4C1B-87E5-E7E91AE95D83}"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BE9E2CCD-93D1-43B8-AC95-B7D1F7A459A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nl-NL"/>
        </a:p>
      </dgm:t>
    </dgm:pt>
    <dgm:pt modelId="{E80E2E00-9DBA-44D9-B956-1316AEC2C706}">
      <dgm:prSet phldrT="[Tekst]"/>
      <dgm:spPr>
        <a:solidFill>
          <a:schemeClr val="accent1">
            <a:lumMod val="75000"/>
          </a:schemeClr>
        </a:solidFill>
        <a:ln w="3175">
          <a:solidFill>
            <a:schemeClr val="bg1"/>
          </a:solidFill>
        </a:ln>
      </dgm:spPr>
      <dgm:t>
        <a:bodyPr/>
        <a:lstStyle/>
        <a:p>
          <a:r>
            <a:rPr lang="nl-BE" dirty="0"/>
            <a:t>Sociale achtergrond of SES</a:t>
          </a:r>
          <a:endParaRPr lang="nl-NL" dirty="0"/>
        </a:p>
      </dgm:t>
    </dgm:pt>
    <dgm:pt modelId="{1E37DA34-9549-4EC4-B446-E8A2B2DF01CE}" type="parTrans" cxnId="{6413B13E-EB69-41B3-B6BF-14844F9D5557}">
      <dgm:prSet/>
      <dgm:spPr/>
      <dgm:t>
        <a:bodyPr/>
        <a:lstStyle/>
        <a:p>
          <a:endParaRPr lang="nl-NL"/>
        </a:p>
      </dgm:t>
    </dgm:pt>
    <dgm:pt modelId="{4249D48E-34D3-4AB2-8C5F-B3AAD9621C50}" type="sibTrans" cxnId="{6413B13E-EB69-41B3-B6BF-14844F9D5557}">
      <dgm:prSet/>
      <dgm:spPr/>
      <dgm:t>
        <a:bodyPr/>
        <a:lstStyle/>
        <a:p>
          <a:endParaRPr lang="nl-NL"/>
        </a:p>
      </dgm:t>
    </dgm:pt>
    <dgm:pt modelId="{8975A281-85AA-42AD-B9E4-2A9848071FF5}">
      <dgm:prSet/>
      <dgm:spPr>
        <a:solidFill>
          <a:schemeClr val="accent1">
            <a:lumMod val="75000"/>
          </a:schemeClr>
        </a:solidFill>
        <a:ln w="3175">
          <a:solidFill>
            <a:schemeClr val="bg1"/>
          </a:solidFill>
        </a:ln>
      </dgm:spPr>
      <dgm:t>
        <a:bodyPr/>
        <a:lstStyle/>
        <a:p>
          <a:r>
            <a:rPr lang="nl-BE" dirty="0"/>
            <a:t>Etnische achtergrond</a:t>
          </a:r>
          <a:endParaRPr lang="nl-BE" strike="sngStrike" dirty="0"/>
        </a:p>
      </dgm:t>
    </dgm:pt>
    <dgm:pt modelId="{B378678C-5597-4BE9-A01B-28E0A4FABC82}" type="sibTrans" cxnId="{791795D9-CB73-4D77-9442-D9644DECE405}">
      <dgm:prSet/>
      <dgm:spPr/>
      <dgm:t>
        <a:bodyPr/>
        <a:lstStyle/>
        <a:p>
          <a:endParaRPr lang="nl-NL"/>
        </a:p>
      </dgm:t>
    </dgm:pt>
    <dgm:pt modelId="{6AB0F7CB-9880-4B0A-88BC-2932A33F53D2}" type="parTrans" cxnId="{791795D9-CB73-4D77-9442-D9644DECE405}">
      <dgm:prSet/>
      <dgm:spPr/>
      <dgm:t>
        <a:bodyPr/>
        <a:lstStyle/>
        <a:p>
          <a:endParaRPr lang="nl-NL"/>
        </a:p>
      </dgm:t>
    </dgm:pt>
    <dgm:pt modelId="{D5CD44EA-AA4C-4714-989F-1A4269D9E5BE}">
      <dgm:prSet/>
      <dgm:spPr>
        <a:solidFill>
          <a:schemeClr val="accent1">
            <a:lumMod val="75000"/>
          </a:schemeClr>
        </a:solidFill>
        <a:ln w="3175">
          <a:solidFill>
            <a:schemeClr val="bg1"/>
          </a:solidFill>
        </a:ln>
      </dgm:spPr>
      <dgm:t>
        <a:bodyPr/>
        <a:lstStyle/>
        <a:p>
          <a:r>
            <a:rPr lang="nl-BE" dirty="0"/>
            <a:t>Gender</a:t>
          </a:r>
        </a:p>
      </dgm:t>
    </dgm:pt>
    <dgm:pt modelId="{E6AE86B1-8A59-4CFE-AE64-90338E33D602}" type="sibTrans" cxnId="{417F8D2E-8B5B-4E6B-997A-6F51D4741AA8}">
      <dgm:prSet/>
      <dgm:spPr/>
      <dgm:t>
        <a:bodyPr/>
        <a:lstStyle/>
        <a:p>
          <a:endParaRPr lang="nl-NL"/>
        </a:p>
      </dgm:t>
    </dgm:pt>
    <dgm:pt modelId="{AFF3F0ED-0C84-4568-8AE5-BD4F171246EC}" type="parTrans" cxnId="{417F8D2E-8B5B-4E6B-997A-6F51D4741AA8}">
      <dgm:prSet/>
      <dgm:spPr/>
      <dgm:t>
        <a:bodyPr/>
        <a:lstStyle/>
        <a:p>
          <a:endParaRPr lang="nl-NL"/>
        </a:p>
      </dgm:t>
    </dgm:pt>
    <dgm:pt modelId="{C2B41B0F-D9B5-4592-AED9-20D0DAF21D47}" type="pres">
      <dgm:prSet presAssocID="{BE9E2CCD-93D1-43B8-AC95-B7D1F7A459A6}" presName="Name0" presStyleCnt="0">
        <dgm:presLayoutVars>
          <dgm:dir/>
          <dgm:animLvl val="lvl"/>
          <dgm:resizeHandles val="exact"/>
        </dgm:presLayoutVars>
      </dgm:prSet>
      <dgm:spPr/>
      <dgm:t>
        <a:bodyPr/>
        <a:lstStyle/>
        <a:p>
          <a:endParaRPr lang="nl-NL"/>
        </a:p>
      </dgm:t>
    </dgm:pt>
    <dgm:pt modelId="{BDD90890-7106-4985-BD6A-05867BE5DA93}" type="pres">
      <dgm:prSet presAssocID="{E80E2E00-9DBA-44D9-B956-1316AEC2C706}" presName="linNode" presStyleCnt="0"/>
      <dgm:spPr/>
      <dgm:t>
        <a:bodyPr/>
        <a:lstStyle/>
        <a:p>
          <a:endParaRPr lang="nl-NL"/>
        </a:p>
      </dgm:t>
    </dgm:pt>
    <dgm:pt modelId="{D284B3A3-8CD8-4C82-B79C-E958150B25C0}" type="pres">
      <dgm:prSet presAssocID="{E80E2E00-9DBA-44D9-B956-1316AEC2C706}" presName="parentText" presStyleLbl="node1" presStyleIdx="0" presStyleCnt="3" custScaleX="150358" custScaleY="81960">
        <dgm:presLayoutVars>
          <dgm:chMax val="1"/>
          <dgm:bulletEnabled val="1"/>
        </dgm:presLayoutVars>
      </dgm:prSet>
      <dgm:spPr/>
      <dgm:t>
        <a:bodyPr/>
        <a:lstStyle/>
        <a:p>
          <a:endParaRPr lang="nl-NL"/>
        </a:p>
      </dgm:t>
    </dgm:pt>
    <dgm:pt modelId="{7391657E-EBAD-40E8-AA6B-426477851D03}" type="pres">
      <dgm:prSet presAssocID="{4249D48E-34D3-4AB2-8C5F-B3AAD9621C50}" presName="sp" presStyleCnt="0"/>
      <dgm:spPr/>
      <dgm:t>
        <a:bodyPr/>
        <a:lstStyle/>
        <a:p>
          <a:endParaRPr lang="nl-NL"/>
        </a:p>
      </dgm:t>
    </dgm:pt>
    <dgm:pt modelId="{C5CA3084-C4E9-4718-80ED-B8884ACA851D}" type="pres">
      <dgm:prSet presAssocID="{8975A281-85AA-42AD-B9E4-2A9848071FF5}" presName="linNode" presStyleCnt="0"/>
      <dgm:spPr/>
      <dgm:t>
        <a:bodyPr/>
        <a:lstStyle/>
        <a:p>
          <a:endParaRPr lang="nl-NL"/>
        </a:p>
      </dgm:t>
    </dgm:pt>
    <dgm:pt modelId="{0683BA66-66C8-4224-873D-A1349619D586}" type="pres">
      <dgm:prSet presAssocID="{8975A281-85AA-42AD-B9E4-2A9848071FF5}" presName="parentText" presStyleLbl="node1" presStyleIdx="1" presStyleCnt="3" custScaleX="150358" custScaleY="67209">
        <dgm:presLayoutVars>
          <dgm:chMax val="1"/>
          <dgm:bulletEnabled val="1"/>
        </dgm:presLayoutVars>
      </dgm:prSet>
      <dgm:spPr/>
      <dgm:t>
        <a:bodyPr/>
        <a:lstStyle/>
        <a:p>
          <a:endParaRPr lang="nl-NL"/>
        </a:p>
      </dgm:t>
    </dgm:pt>
    <dgm:pt modelId="{68F9470C-CBC3-4BB7-B877-8217B9755972}" type="pres">
      <dgm:prSet presAssocID="{B378678C-5597-4BE9-A01B-28E0A4FABC82}" presName="sp" presStyleCnt="0"/>
      <dgm:spPr/>
      <dgm:t>
        <a:bodyPr/>
        <a:lstStyle/>
        <a:p>
          <a:endParaRPr lang="nl-NL"/>
        </a:p>
      </dgm:t>
    </dgm:pt>
    <dgm:pt modelId="{503D9EB8-44AC-44BF-B653-9A2A9D1A70AA}" type="pres">
      <dgm:prSet presAssocID="{D5CD44EA-AA4C-4714-989F-1A4269D9E5BE}" presName="linNode" presStyleCnt="0"/>
      <dgm:spPr/>
      <dgm:t>
        <a:bodyPr/>
        <a:lstStyle/>
        <a:p>
          <a:endParaRPr lang="nl-NL"/>
        </a:p>
      </dgm:t>
    </dgm:pt>
    <dgm:pt modelId="{82BFD2D7-3C2B-43EF-B335-E6D15CB9F051}" type="pres">
      <dgm:prSet presAssocID="{D5CD44EA-AA4C-4714-989F-1A4269D9E5BE}" presName="parentText" presStyleLbl="node1" presStyleIdx="2" presStyleCnt="3" custScaleX="150357" custScaleY="85033">
        <dgm:presLayoutVars>
          <dgm:chMax val="1"/>
          <dgm:bulletEnabled val="1"/>
        </dgm:presLayoutVars>
      </dgm:prSet>
      <dgm:spPr/>
      <dgm:t>
        <a:bodyPr/>
        <a:lstStyle/>
        <a:p>
          <a:endParaRPr lang="nl-NL"/>
        </a:p>
      </dgm:t>
    </dgm:pt>
  </dgm:ptLst>
  <dgm:cxnLst>
    <dgm:cxn modelId="{417F8D2E-8B5B-4E6B-997A-6F51D4741AA8}" srcId="{BE9E2CCD-93D1-43B8-AC95-B7D1F7A459A6}" destId="{D5CD44EA-AA4C-4714-989F-1A4269D9E5BE}" srcOrd="2" destOrd="0" parTransId="{AFF3F0ED-0C84-4568-8AE5-BD4F171246EC}" sibTransId="{E6AE86B1-8A59-4CFE-AE64-90338E33D602}"/>
    <dgm:cxn modelId="{5B6589DD-EFD4-4A31-AABD-A606F7981ED0}" type="presOf" srcId="{D5CD44EA-AA4C-4714-989F-1A4269D9E5BE}" destId="{82BFD2D7-3C2B-43EF-B335-E6D15CB9F051}" srcOrd="0" destOrd="0" presId="urn:microsoft.com/office/officeart/2005/8/layout/vList5"/>
    <dgm:cxn modelId="{D9D8B8DE-A222-4FF7-BDDD-036B06DFC8F3}" type="presOf" srcId="{E80E2E00-9DBA-44D9-B956-1316AEC2C706}" destId="{D284B3A3-8CD8-4C82-B79C-E958150B25C0}" srcOrd="0" destOrd="0" presId="urn:microsoft.com/office/officeart/2005/8/layout/vList5"/>
    <dgm:cxn modelId="{6413B13E-EB69-41B3-B6BF-14844F9D5557}" srcId="{BE9E2CCD-93D1-43B8-AC95-B7D1F7A459A6}" destId="{E80E2E00-9DBA-44D9-B956-1316AEC2C706}" srcOrd="0" destOrd="0" parTransId="{1E37DA34-9549-4EC4-B446-E8A2B2DF01CE}" sibTransId="{4249D48E-34D3-4AB2-8C5F-B3AAD9621C50}"/>
    <dgm:cxn modelId="{791795D9-CB73-4D77-9442-D9644DECE405}" srcId="{BE9E2CCD-93D1-43B8-AC95-B7D1F7A459A6}" destId="{8975A281-85AA-42AD-B9E4-2A9848071FF5}" srcOrd="1" destOrd="0" parTransId="{6AB0F7CB-9880-4B0A-88BC-2932A33F53D2}" sibTransId="{B378678C-5597-4BE9-A01B-28E0A4FABC82}"/>
    <dgm:cxn modelId="{F6EC1FDA-496E-4B2E-8F4A-0A9B52953388}" type="presOf" srcId="{8975A281-85AA-42AD-B9E4-2A9848071FF5}" destId="{0683BA66-66C8-4224-873D-A1349619D586}" srcOrd="0" destOrd="0" presId="urn:microsoft.com/office/officeart/2005/8/layout/vList5"/>
    <dgm:cxn modelId="{F51B893A-9E30-4DCF-8F54-01F91CF23812}" type="presOf" srcId="{BE9E2CCD-93D1-43B8-AC95-B7D1F7A459A6}" destId="{C2B41B0F-D9B5-4592-AED9-20D0DAF21D47}" srcOrd="0" destOrd="0" presId="urn:microsoft.com/office/officeart/2005/8/layout/vList5"/>
    <dgm:cxn modelId="{675D1E4C-492E-4F20-AD0F-93D1649ACE12}" type="presParOf" srcId="{C2B41B0F-D9B5-4592-AED9-20D0DAF21D47}" destId="{BDD90890-7106-4985-BD6A-05867BE5DA93}" srcOrd="0" destOrd="0" presId="urn:microsoft.com/office/officeart/2005/8/layout/vList5"/>
    <dgm:cxn modelId="{65899539-BB95-4D34-AB89-A4A970F45194}" type="presParOf" srcId="{BDD90890-7106-4985-BD6A-05867BE5DA93}" destId="{D284B3A3-8CD8-4C82-B79C-E958150B25C0}" srcOrd="0" destOrd="0" presId="urn:microsoft.com/office/officeart/2005/8/layout/vList5"/>
    <dgm:cxn modelId="{5BEEAE94-1AC8-4ECE-B325-26D5A0359096}" type="presParOf" srcId="{C2B41B0F-D9B5-4592-AED9-20D0DAF21D47}" destId="{7391657E-EBAD-40E8-AA6B-426477851D03}" srcOrd="1" destOrd="0" presId="urn:microsoft.com/office/officeart/2005/8/layout/vList5"/>
    <dgm:cxn modelId="{C55B0472-E987-4182-B5E1-15E732EE19D3}" type="presParOf" srcId="{C2B41B0F-D9B5-4592-AED9-20D0DAF21D47}" destId="{C5CA3084-C4E9-4718-80ED-B8884ACA851D}" srcOrd="2" destOrd="0" presId="urn:microsoft.com/office/officeart/2005/8/layout/vList5"/>
    <dgm:cxn modelId="{218B59ED-ED8E-4817-A306-1A99185FAF6A}" type="presParOf" srcId="{C5CA3084-C4E9-4718-80ED-B8884ACA851D}" destId="{0683BA66-66C8-4224-873D-A1349619D586}" srcOrd="0" destOrd="0" presId="urn:microsoft.com/office/officeart/2005/8/layout/vList5"/>
    <dgm:cxn modelId="{BBD6E2D9-4C09-4823-980D-08014A976C93}" type="presParOf" srcId="{C2B41B0F-D9B5-4592-AED9-20D0DAF21D47}" destId="{68F9470C-CBC3-4BB7-B877-8217B9755972}" srcOrd="3" destOrd="0" presId="urn:microsoft.com/office/officeart/2005/8/layout/vList5"/>
    <dgm:cxn modelId="{2A491390-DEC4-410D-92A8-6B1E431D18B3}" type="presParOf" srcId="{C2B41B0F-D9B5-4592-AED9-20D0DAF21D47}" destId="{503D9EB8-44AC-44BF-B653-9A2A9D1A70AA}" srcOrd="4" destOrd="0" presId="urn:microsoft.com/office/officeart/2005/8/layout/vList5"/>
    <dgm:cxn modelId="{37AD1C63-5FD0-45BC-B50D-87BF0AC62778}" type="presParOf" srcId="{503D9EB8-44AC-44BF-B653-9A2A9D1A70AA}" destId="{82BFD2D7-3C2B-43EF-B335-E6D15CB9F051}" srcOrd="0"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78EC55CA-83B0-4777-B8D8-DB6371E2D237}" type="doc">
      <dgm:prSet loTypeId="urn:microsoft.com/office/officeart/2005/8/layout/list1" loCatId="list" qsTypeId="urn:microsoft.com/office/officeart/2005/8/quickstyle/simple1" qsCatId="simple" csTypeId="urn:microsoft.com/office/officeart/2005/8/colors/accent0_2" csCatId="mainScheme" phldr="1"/>
      <dgm:spPr/>
      <dgm:t>
        <a:bodyPr/>
        <a:lstStyle/>
        <a:p>
          <a:endParaRPr lang="nl-NL"/>
        </a:p>
      </dgm:t>
    </dgm:pt>
    <dgm:pt modelId="{E0CB7175-0CB1-4358-ACCC-2AC56B06937B}">
      <dgm:prSet/>
      <dgm:spPr/>
      <dgm:t>
        <a:bodyPr/>
        <a:lstStyle/>
        <a:p>
          <a:r>
            <a:rPr lang="nl-BE" dirty="0">
              <a:solidFill>
                <a:schemeClr val="tx1"/>
              </a:solidFill>
            </a:rPr>
            <a:t>Ondersteuning door ouders </a:t>
          </a:r>
        </a:p>
      </dgm:t>
    </dgm:pt>
    <dgm:pt modelId="{BA57ED5C-4CE5-4EB8-AFAE-E88D2E377CCE}" type="parTrans" cxnId="{AF46B3B2-3EB2-48E9-8F95-DAD8716359CE}">
      <dgm:prSet/>
      <dgm:spPr/>
      <dgm:t>
        <a:bodyPr/>
        <a:lstStyle/>
        <a:p>
          <a:endParaRPr lang="nl-NL"/>
        </a:p>
      </dgm:t>
    </dgm:pt>
    <dgm:pt modelId="{848E28A0-1D1F-410F-BC1B-2A3F1A55D53F}" type="sibTrans" cxnId="{AF46B3B2-3EB2-48E9-8F95-DAD8716359CE}">
      <dgm:prSet/>
      <dgm:spPr/>
      <dgm:t>
        <a:bodyPr/>
        <a:lstStyle/>
        <a:p>
          <a:endParaRPr lang="nl-NL"/>
        </a:p>
      </dgm:t>
    </dgm:pt>
    <dgm:pt modelId="{346ADEDC-0A68-4BC9-BBDB-A0F270D7C25E}">
      <dgm:prSet/>
      <dgm:spPr/>
      <dgm:t>
        <a:bodyPr/>
        <a:lstStyle/>
        <a:p>
          <a:r>
            <a:rPr lang="nl-BE" dirty="0" smtClean="0">
              <a:solidFill>
                <a:schemeClr val="tx1"/>
              </a:solidFill>
            </a:rPr>
            <a:t>De inschatting van de ondersteuning door de ouders heeft een invloed op het studieadvies, maar </a:t>
          </a:r>
          <a:r>
            <a:rPr lang="nl-BE" i="0" dirty="0" smtClean="0">
              <a:solidFill>
                <a:schemeClr val="tx1"/>
              </a:solidFill>
            </a:rPr>
            <a:t>hoofdzakelijk</a:t>
          </a:r>
          <a:r>
            <a:rPr lang="nl-BE" i="1" dirty="0" smtClean="0">
              <a:solidFill>
                <a:schemeClr val="tx1"/>
              </a:solidFill>
            </a:rPr>
            <a:t> via</a:t>
          </a:r>
          <a:r>
            <a:rPr lang="nl-BE" dirty="0" smtClean="0">
              <a:solidFill>
                <a:schemeClr val="tx1"/>
              </a:solidFill>
            </a:rPr>
            <a:t> de inschatting van de cognitieve &amp; niet-cognitieve vaardigheden</a:t>
          </a:r>
          <a:endParaRPr lang="nl-BE" dirty="0">
            <a:solidFill>
              <a:schemeClr val="tx1"/>
            </a:solidFill>
          </a:endParaRPr>
        </a:p>
      </dgm:t>
    </dgm:pt>
    <dgm:pt modelId="{2A3B437D-A968-43CC-BCD3-36318755F31F}" type="parTrans" cxnId="{D5F2338F-6804-461A-A22B-49E168E50F13}">
      <dgm:prSet/>
      <dgm:spPr/>
      <dgm:t>
        <a:bodyPr/>
        <a:lstStyle/>
        <a:p>
          <a:endParaRPr lang="nl-NL"/>
        </a:p>
      </dgm:t>
    </dgm:pt>
    <dgm:pt modelId="{A55ABCC7-801E-4334-9C24-4BE53EAADE45}" type="sibTrans" cxnId="{D5F2338F-6804-461A-A22B-49E168E50F13}">
      <dgm:prSet/>
      <dgm:spPr/>
      <dgm:t>
        <a:bodyPr/>
        <a:lstStyle/>
        <a:p>
          <a:endParaRPr lang="nl-NL"/>
        </a:p>
      </dgm:t>
    </dgm:pt>
    <dgm:pt modelId="{F9DDED58-B520-405C-8024-33CF5B95405A}" type="pres">
      <dgm:prSet presAssocID="{78EC55CA-83B0-4777-B8D8-DB6371E2D237}" presName="linear" presStyleCnt="0">
        <dgm:presLayoutVars>
          <dgm:dir/>
          <dgm:animLvl val="lvl"/>
          <dgm:resizeHandles val="exact"/>
        </dgm:presLayoutVars>
      </dgm:prSet>
      <dgm:spPr/>
      <dgm:t>
        <a:bodyPr/>
        <a:lstStyle/>
        <a:p>
          <a:endParaRPr lang="nl-NL"/>
        </a:p>
      </dgm:t>
    </dgm:pt>
    <dgm:pt modelId="{1ACC7742-AEEF-4DB8-BE8D-C401E511F05A}" type="pres">
      <dgm:prSet presAssocID="{E0CB7175-0CB1-4358-ACCC-2AC56B06937B}" presName="parentLin" presStyleCnt="0"/>
      <dgm:spPr/>
      <dgm:t>
        <a:bodyPr/>
        <a:lstStyle/>
        <a:p>
          <a:endParaRPr lang="nl-NL"/>
        </a:p>
      </dgm:t>
    </dgm:pt>
    <dgm:pt modelId="{3583A41C-9647-4A30-B46D-826F7DA281EF}" type="pres">
      <dgm:prSet presAssocID="{E0CB7175-0CB1-4358-ACCC-2AC56B06937B}" presName="parentLeftMargin" presStyleLbl="node1" presStyleIdx="0" presStyleCnt="1"/>
      <dgm:spPr/>
      <dgm:t>
        <a:bodyPr/>
        <a:lstStyle/>
        <a:p>
          <a:endParaRPr lang="nl-NL"/>
        </a:p>
      </dgm:t>
    </dgm:pt>
    <dgm:pt modelId="{73868FB1-6427-4E83-A93E-402C10D50C24}" type="pres">
      <dgm:prSet presAssocID="{E0CB7175-0CB1-4358-ACCC-2AC56B06937B}" presName="parentText" presStyleLbl="node1" presStyleIdx="0" presStyleCnt="1">
        <dgm:presLayoutVars>
          <dgm:chMax val="0"/>
          <dgm:bulletEnabled val="1"/>
        </dgm:presLayoutVars>
      </dgm:prSet>
      <dgm:spPr/>
      <dgm:t>
        <a:bodyPr/>
        <a:lstStyle/>
        <a:p>
          <a:endParaRPr lang="nl-NL"/>
        </a:p>
      </dgm:t>
    </dgm:pt>
    <dgm:pt modelId="{D19DEF6D-5CE4-43D1-86C5-03A33F9382D9}" type="pres">
      <dgm:prSet presAssocID="{E0CB7175-0CB1-4358-ACCC-2AC56B06937B}" presName="negativeSpace" presStyleCnt="0"/>
      <dgm:spPr/>
      <dgm:t>
        <a:bodyPr/>
        <a:lstStyle/>
        <a:p>
          <a:endParaRPr lang="nl-NL"/>
        </a:p>
      </dgm:t>
    </dgm:pt>
    <dgm:pt modelId="{28D1A242-436F-4536-AD20-6D2B68BB8745}" type="pres">
      <dgm:prSet presAssocID="{E0CB7175-0CB1-4358-ACCC-2AC56B06937B}" presName="childText" presStyleLbl="conFgAcc1" presStyleIdx="0" presStyleCnt="1">
        <dgm:presLayoutVars>
          <dgm:bulletEnabled val="1"/>
        </dgm:presLayoutVars>
      </dgm:prSet>
      <dgm:spPr/>
      <dgm:t>
        <a:bodyPr/>
        <a:lstStyle/>
        <a:p>
          <a:endParaRPr lang="nl-NL"/>
        </a:p>
      </dgm:t>
    </dgm:pt>
  </dgm:ptLst>
  <dgm:cxnLst>
    <dgm:cxn modelId="{AF46B3B2-3EB2-48E9-8F95-DAD8716359CE}" srcId="{78EC55CA-83B0-4777-B8D8-DB6371E2D237}" destId="{E0CB7175-0CB1-4358-ACCC-2AC56B06937B}" srcOrd="0" destOrd="0" parTransId="{BA57ED5C-4CE5-4EB8-AFAE-E88D2E377CCE}" sibTransId="{848E28A0-1D1F-410F-BC1B-2A3F1A55D53F}"/>
    <dgm:cxn modelId="{A00BD9CA-5276-4609-8B60-145AD8D5DDD8}" type="presOf" srcId="{E0CB7175-0CB1-4358-ACCC-2AC56B06937B}" destId="{3583A41C-9647-4A30-B46D-826F7DA281EF}" srcOrd="0" destOrd="0" presId="urn:microsoft.com/office/officeart/2005/8/layout/list1"/>
    <dgm:cxn modelId="{DD5DDE21-7AAD-4161-BC35-F84C8F068002}" type="presOf" srcId="{78EC55CA-83B0-4777-B8D8-DB6371E2D237}" destId="{F9DDED58-B520-405C-8024-33CF5B95405A}" srcOrd="0" destOrd="0" presId="urn:microsoft.com/office/officeart/2005/8/layout/list1"/>
    <dgm:cxn modelId="{D5F2338F-6804-461A-A22B-49E168E50F13}" srcId="{E0CB7175-0CB1-4358-ACCC-2AC56B06937B}" destId="{346ADEDC-0A68-4BC9-BBDB-A0F270D7C25E}" srcOrd="0" destOrd="0" parTransId="{2A3B437D-A968-43CC-BCD3-36318755F31F}" sibTransId="{A55ABCC7-801E-4334-9C24-4BE53EAADE45}"/>
    <dgm:cxn modelId="{D2FDBF87-90A6-4763-ADBA-1754B88535F7}" type="presOf" srcId="{E0CB7175-0CB1-4358-ACCC-2AC56B06937B}" destId="{73868FB1-6427-4E83-A93E-402C10D50C24}" srcOrd="1" destOrd="0" presId="urn:microsoft.com/office/officeart/2005/8/layout/list1"/>
    <dgm:cxn modelId="{78543775-EFE0-4B5D-A46D-1CC927A3C7FE}" type="presOf" srcId="{346ADEDC-0A68-4BC9-BBDB-A0F270D7C25E}" destId="{28D1A242-436F-4536-AD20-6D2B68BB8745}" srcOrd="0" destOrd="0" presId="urn:microsoft.com/office/officeart/2005/8/layout/list1"/>
    <dgm:cxn modelId="{AE8B8471-E28F-4A30-BC2B-2FF3EED01DD4}" type="presParOf" srcId="{F9DDED58-B520-405C-8024-33CF5B95405A}" destId="{1ACC7742-AEEF-4DB8-BE8D-C401E511F05A}" srcOrd="0" destOrd="0" presId="urn:microsoft.com/office/officeart/2005/8/layout/list1"/>
    <dgm:cxn modelId="{921842F8-803E-416C-BEBB-DA8ADDB0B5AC}" type="presParOf" srcId="{1ACC7742-AEEF-4DB8-BE8D-C401E511F05A}" destId="{3583A41C-9647-4A30-B46D-826F7DA281EF}" srcOrd="0" destOrd="0" presId="urn:microsoft.com/office/officeart/2005/8/layout/list1"/>
    <dgm:cxn modelId="{98E6A1C2-A773-43EE-9E28-EBB74BE593CA}" type="presParOf" srcId="{1ACC7742-AEEF-4DB8-BE8D-C401E511F05A}" destId="{73868FB1-6427-4E83-A93E-402C10D50C24}" srcOrd="1" destOrd="0" presId="urn:microsoft.com/office/officeart/2005/8/layout/list1"/>
    <dgm:cxn modelId="{F0A1EBE6-0B2B-4ABA-A198-54A711748BF3}" type="presParOf" srcId="{F9DDED58-B520-405C-8024-33CF5B95405A}" destId="{D19DEF6D-5CE4-43D1-86C5-03A33F9382D9}" srcOrd="1" destOrd="0" presId="urn:microsoft.com/office/officeart/2005/8/layout/list1"/>
    <dgm:cxn modelId="{82FE83E1-91E1-4A35-BC4B-B4C208127D7F}" type="presParOf" srcId="{F9DDED58-B520-405C-8024-33CF5B95405A}" destId="{28D1A242-436F-4536-AD20-6D2B68BB8745}"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B3E82C93-9418-4B1B-B86B-BC9D0D617F1F}" type="doc">
      <dgm:prSet loTypeId="urn:microsoft.com/office/officeart/2011/layout/TabList" loCatId="list" qsTypeId="urn:microsoft.com/office/officeart/2005/8/quickstyle/simple1" qsCatId="simple" csTypeId="urn:microsoft.com/office/officeart/2005/8/colors/accent0_2" csCatId="mainScheme" phldr="1"/>
      <dgm:spPr/>
      <dgm:t>
        <a:bodyPr/>
        <a:lstStyle/>
        <a:p>
          <a:endParaRPr lang="nl-NL"/>
        </a:p>
      </dgm:t>
    </dgm:pt>
    <dgm:pt modelId="{88C7A062-58E2-43AB-8E23-76685DB35BF4}">
      <dgm:prSet phldrT="[Text]"/>
      <dgm:spPr/>
      <dgm:t>
        <a:bodyPr/>
        <a:lstStyle/>
        <a:p>
          <a:r>
            <a:rPr lang="nl-NL" dirty="0" smtClean="0">
              <a:solidFill>
                <a:schemeClr val="tx1"/>
              </a:solidFill>
            </a:rPr>
            <a:t>Bewustzijn van criteria</a:t>
          </a:r>
          <a:endParaRPr lang="nl-NL" dirty="0">
            <a:solidFill>
              <a:schemeClr val="tx1"/>
            </a:solidFill>
          </a:endParaRPr>
        </a:p>
      </dgm:t>
    </dgm:pt>
    <dgm:pt modelId="{B4541083-DBD0-4E5F-BFD5-F500D4AB0F1B}" type="parTrans" cxnId="{943EEC17-BCE3-4FB3-A929-500A6D024CA9}">
      <dgm:prSet/>
      <dgm:spPr/>
      <dgm:t>
        <a:bodyPr/>
        <a:lstStyle/>
        <a:p>
          <a:endParaRPr lang="nl-NL"/>
        </a:p>
      </dgm:t>
    </dgm:pt>
    <dgm:pt modelId="{74EA9201-A162-4BCD-95D0-72E4F0D84949}" type="sibTrans" cxnId="{943EEC17-BCE3-4FB3-A929-500A6D024CA9}">
      <dgm:prSet/>
      <dgm:spPr/>
      <dgm:t>
        <a:bodyPr/>
        <a:lstStyle/>
        <a:p>
          <a:endParaRPr lang="nl-NL"/>
        </a:p>
      </dgm:t>
    </dgm:pt>
    <dgm:pt modelId="{36AFBD44-C9F8-4E02-B28E-7D6268B441AA}">
      <dgm:prSet phldrT="[Text]"/>
      <dgm:spPr/>
      <dgm:t>
        <a:bodyPr/>
        <a:lstStyle/>
        <a:p>
          <a:r>
            <a:rPr lang="nl-NL" dirty="0" smtClean="0">
              <a:solidFill>
                <a:schemeClr val="tx1"/>
              </a:solidFill>
            </a:rPr>
            <a:t>Vertekend </a:t>
          </a:r>
          <a:r>
            <a:rPr lang="nl-NL" dirty="0">
              <a:solidFill>
                <a:schemeClr val="tx1"/>
              </a:solidFill>
            </a:rPr>
            <a:t>advies</a:t>
          </a:r>
        </a:p>
      </dgm:t>
    </dgm:pt>
    <dgm:pt modelId="{EDB0C56B-1F35-46CE-940F-A180AA68E648}" type="parTrans" cxnId="{DC6ADD42-92AE-4B72-A5FB-C5A71A2435F1}">
      <dgm:prSet/>
      <dgm:spPr/>
      <dgm:t>
        <a:bodyPr/>
        <a:lstStyle/>
        <a:p>
          <a:endParaRPr lang="nl-NL"/>
        </a:p>
      </dgm:t>
    </dgm:pt>
    <dgm:pt modelId="{0CC3E841-C2A6-4F85-93A2-3554123173F4}" type="sibTrans" cxnId="{DC6ADD42-92AE-4B72-A5FB-C5A71A2435F1}">
      <dgm:prSet/>
      <dgm:spPr/>
      <dgm:t>
        <a:bodyPr/>
        <a:lstStyle/>
        <a:p>
          <a:endParaRPr lang="nl-NL"/>
        </a:p>
      </dgm:t>
    </dgm:pt>
    <dgm:pt modelId="{54F0DF02-60C5-47B7-BF4E-C91B2801FDA5}">
      <dgm:prSet phldrT="[Text]"/>
      <dgm:spPr/>
      <dgm:t>
        <a:bodyPr/>
        <a:lstStyle/>
        <a:p>
          <a:r>
            <a:rPr lang="nl-NL" dirty="0" smtClean="0">
              <a:solidFill>
                <a:schemeClr val="tx1"/>
              </a:solidFill>
            </a:rPr>
            <a:t>Sociale </a:t>
          </a:r>
          <a:r>
            <a:rPr lang="nl-NL" dirty="0">
              <a:solidFill>
                <a:schemeClr val="tx1"/>
              </a:solidFill>
            </a:rPr>
            <a:t>achtergrond leerlingen</a:t>
          </a:r>
        </a:p>
      </dgm:t>
    </dgm:pt>
    <dgm:pt modelId="{8B62F6DF-05F0-434D-AC54-4A0313D5519A}" type="parTrans" cxnId="{DB7DC70E-22E4-4679-AAFA-443429A1A712}">
      <dgm:prSet/>
      <dgm:spPr/>
      <dgm:t>
        <a:bodyPr/>
        <a:lstStyle/>
        <a:p>
          <a:endParaRPr lang="nl-NL"/>
        </a:p>
      </dgm:t>
    </dgm:pt>
    <dgm:pt modelId="{F594A5F5-E5ED-49ED-BECC-0A368E954E17}" type="sibTrans" cxnId="{DB7DC70E-22E4-4679-AAFA-443429A1A712}">
      <dgm:prSet/>
      <dgm:spPr/>
      <dgm:t>
        <a:bodyPr/>
        <a:lstStyle/>
        <a:p>
          <a:endParaRPr lang="nl-NL"/>
        </a:p>
      </dgm:t>
    </dgm:pt>
    <dgm:pt modelId="{3D2A7CA0-C0EE-458A-AF6E-71E2A0C7FBB0}">
      <dgm:prSet phldrT="[Text]"/>
      <dgm:spPr/>
      <dgm:t>
        <a:bodyPr/>
        <a:lstStyle/>
        <a:p>
          <a:r>
            <a:rPr lang="nl-NL" dirty="0" smtClean="0">
              <a:solidFill>
                <a:schemeClr val="tx1"/>
              </a:solidFill>
            </a:rPr>
            <a:t>Totaalbeeld van leerlingen</a:t>
          </a:r>
          <a:endParaRPr lang="nl-NL" dirty="0">
            <a:solidFill>
              <a:schemeClr val="tx1"/>
            </a:solidFill>
          </a:endParaRPr>
        </a:p>
      </dgm:t>
    </dgm:pt>
    <dgm:pt modelId="{93804CCE-B35E-4481-AE9F-EC4A0B45D4F4}" type="parTrans" cxnId="{91665354-9DE4-4EB8-BB1E-7E40E1E961BE}">
      <dgm:prSet/>
      <dgm:spPr/>
      <dgm:t>
        <a:bodyPr/>
        <a:lstStyle/>
        <a:p>
          <a:endParaRPr lang="nl-NL"/>
        </a:p>
      </dgm:t>
    </dgm:pt>
    <dgm:pt modelId="{2FC8A80A-3AE4-43A5-B41F-7F0B971CC091}" type="sibTrans" cxnId="{91665354-9DE4-4EB8-BB1E-7E40E1E961BE}">
      <dgm:prSet/>
      <dgm:spPr/>
      <dgm:t>
        <a:bodyPr/>
        <a:lstStyle/>
        <a:p>
          <a:endParaRPr lang="nl-NL"/>
        </a:p>
      </dgm:t>
    </dgm:pt>
    <dgm:pt modelId="{56927041-2F96-42D4-9DB6-DADB9F0FCDEC}" type="pres">
      <dgm:prSet presAssocID="{B3E82C93-9418-4B1B-B86B-BC9D0D617F1F}" presName="Name0" presStyleCnt="0">
        <dgm:presLayoutVars>
          <dgm:chMax/>
          <dgm:chPref val="3"/>
          <dgm:dir/>
          <dgm:animOne val="branch"/>
          <dgm:animLvl val="lvl"/>
        </dgm:presLayoutVars>
      </dgm:prSet>
      <dgm:spPr/>
      <dgm:t>
        <a:bodyPr/>
        <a:lstStyle/>
        <a:p>
          <a:endParaRPr lang="nl-NL"/>
        </a:p>
      </dgm:t>
    </dgm:pt>
    <dgm:pt modelId="{44EFB153-6A38-4B21-AE7B-32085F73274A}" type="pres">
      <dgm:prSet presAssocID="{88C7A062-58E2-43AB-8E23-76685DB35BF4}" presName="composite" presStyleCnt="0"/>
      <dgm:spPr/>
    </dgm:pt>
    <dgm:pt modelId="{86D14980-B925-49C9-A4EE-D3A70F130E9C}" type="pres">
      <dgm:prSet presAssocID="{88C7A062-58E2-43AB-8E23-76685DB35BF4}" presName="FirstChild" presStyleLbl="revTx" presStyleIdx="0" presStyleCnt="2">
        <dgm:presLayoutVars>
          <dgm:chMax val="0"/>
          <dgm:chPref val="0"/>
          <dgm:bulletEnabled val="1"/>
        </dgm:presLayoutVars>
      </dgm:prSet>
      <dgm:spPr/>
      <dgm:t>
        <a:bodyPr/>
        <a:lstStyle/>
        <a:p>
          <a:endParaRPr lang="nl-NL"/>
        </a:p>
      </dgm:t>
    </dgm:pt>
    <dgm:pt modelId="{99DFFAC8-E3DB-467F-8CCE-8F5066D7719A}" type="pres">
      <dgm:prSet presAssocID="{88C7A062-58E2-43AB-8E23-76685DB35BF4}" presName="Parent" presStyleLbl="alignNode1" presStyleIdx="0" presStyleCnt="2">
        <dgm:presLayoutVars>
          <dgm:chMax val="3"/>
          <dgm:chPref val="3"/>
          <dgm:bulletEnabled val="1"/>
        </dgm:presLayoutVars>
      </dgm:prSet>
      <dgm:spPr/>
      <dgm:t>
        <a:bodyPr/>
        <a:lstStyle/>
        <a:p>
          <a:endParaRPr lang="nl-NL"/>
        </a:p>
      </dgm:t>
    </dgm:pt>
    <dgm:pt modelId="{4F8EBA31-3933-4B94-A236-75D71260EA2B}" type="pres">
      <dgm:prSet presAssocID="{88C7A062-58E2-43AB-8E23-76685DB35BF4}" presName="Accent" presStyleLbl="parChTrans1D1" presStyleIdx="0" presStyleCnt="2"/>
      <dgm:spPr/>
    </dgm:pt>
    <dgm:pt modelId="{6019D077-C96F-471F-A7B6-6AFD6AF38F9C}" type="pres">
      <dgm:prSet presAssocID="{74EA9201-A162-4BCD-95D0-72E4F0D84949}" presName="sibTrans" presStyleCnt="0"/>
      <dgm:spPr/>
    </dgm:pt>
    <dgm:pt modelId="{2B31F071-D6F2-4398-BFBB-49D70BDE39A5}" type="pres">
      <dgm:prSet presAssocID="{36AFBD44-C9F8-4E02-B28E-7D6268B441AA}" presName="composite" presStyleCnt="0"/>
      <dgm:spPr/>
      <dgm:t>
        <a:bodyPr/>
        <a:lstStyle/>
        <a:p>
          <a:endParaRPr lang="nl-NL"/>
        </a:p>
      </dgm:t>
    </dgm:pt>
    <dgm:pt modelId="{414CC19D-5BBA-452B-AC6A-61407EBD4918}" type="pres">
      <dgm:prSet presAssocID="{36AFBD44-C9F8-4E02-B28E-7D6268B441AA}" presName="FirstChild" presStyleLbl="revTx" presStyleIdx="1" presStyleCnt="2">
        <dgm:presLayoutVars>
          <dgm:chMax val="0"/>
          <dgm:chPref val="0"/>
          <dgm:bulletEnabled val="1"/>
        </dgm:presLayoutVars>
      </dgm:prSet>
      <dgm:spPr/>
      <dgm:t>
        <a:bodyPr/>
        <a:lstStyle/>
        <a:p>
          <a:endParaRPr lang="nl-NL"/>
        </a:p>
      </dgm:t>
    </dgm:pt>
    <dgm:pt modelId="{4C235615-CDCC-4C3B-AA6E-A42257D39B75}" type="pres">
      <dgm:prSet presAssocID="{36AFBD44-C9F8-4E02-B28E-7D6268B441AA}" presName="Parent" presStyleLbl="alignNode1" presStyleIdx="1" presStyleCnt="2">
        <dgm:presLayoutVars>
          <dgm:chMax val="3"/>
          <dgm:chPref val="3"/>
          <dgm:bulletEnabled val="1"/>
        </dgm:presLayoutVars>
      </dgm:prSet>
      <dgm:spPr/>
      <dgm:t>
        <a:bodyPr/>
        <a:lstStyle/>
        <a:p>
          <a:endParaRPr lang="nl-NL"/>
        </a:p>
      </dgm:t>
    </dgm:pt>
    <dgm:pt modelId="{B8440EE0-5B1D-4239-AEF1-3D5BC41A23A2}" type="pres">
      <dgm:prSet presAssocID="{36AFBD44-C9F8-4E02-B28E-7D6268B441AA}" presName="Accent" presStyleLbl="parChTrans1D1" presStyleIdx="1" presStyleCnt="2"/>
      <dgm:spPr/>
      <dgm:t>
        <a:bodyPr/>
        <a:lstStyle/>
        <a:p>
          <a:endParaRPr lang="nl-NL"/>
        </a:p>
      </dgm:t>
    </dgm:pt>
  </dgm:ptLst>
  <dgm:cxnLst>
    <dgm:cxn modelId="{DC6ADD42-92AE-4B72-A5FB-C5A71A2435F1}" srcId="{B3E82C93-9418-4B1B-B86B-BC9D0D617F1F}" destId="{36AFBD44-C9F8-4E02-B28E-7D6268B441AA}" srcOrd="1" destOrd="0" parTransId="{EDB0C56B-1F35-46CE-940F-A180AA68E648}" sibTransId="{0CC3E841-C2A6-4F85-93A2-3554123173F4}"/>
    <dgm:cxn modelId="{91665354-9DE4-4EB8-BB1E-7E40E1E961BE}" srcId="{88C7A062-58E2-43AB-8E23-76685DB35BF4}" destId="{3D2A7CA0-C0EE-458A-AF6E-71E2A0C7FBB0}" srcOrd="0" destOrd="0" parTransId="{93804CCE-B35E-4481-AE9F-EC4A0B45D4F4}" sibTransId="{2FC8A80A-3AE4-43A5-B41F-7F0B971CC091}"/>
    <dgm:cxn modelId="{44D40172-9032-4D77-924E-26BA40E58CB8}" type="presOf" srcId="{88C7A062-58E2-43AB-8E23-76685DB35BF4}" destId="{99DFFAC8-E3DB-467F-8CCE-8F5066D7719A}" srcOrd="0" destOrd="0" presId="urn:microsoft.com/office/officeart/2011/layout/TabList"/>
    <dgm:cxn modelId="{943EEC17-BCE3-4FB3-A929-500A6D024CA9}" srcId="{B3E82C93-9418-4B1B-B86B-BC9D0D617F1F}" destId="{88C7A062-58E2-43AB-8E23-76685DB35BF4}" srcOrd="0" destOrd="0" parTransId="{B4541083-DBD0-4E5F-BFD5-F500D4AB0F1B}" sibTransId="{74EA9201-A162-4BCD-95D0-72E4F0D84949}"/>
    <dgm:cxn modelId="{9C0FBADB-4BBA-4F5A-A762-0282F0B7E413}" type="presOf" srcId="{B3E82C93-9418-4B1B-B86B-BC9D0D617F1F}" destId="{56927041-2F96-42D4-9DB6-DADB9F0FCDEC}" srcOrd="0" destOrd="0" presId="urn:microsoft.com/office/officeart/2011/layout/TabList"/>
    <dgm:cxn modelId="{17BD7DE9-47C9-4696-ACE4-0C4E12EAEC11}" type="presOf" srcId="{36AFBD44-C9F8-4E02-B28E-7D6268B441AA}" destId="{4C235615-CDCC-4C3B-AA6E-A42257D39B75}" srcOrd="0" destOrd="0" presId="urn:microsoft.com/office/officeart/2011/layout/TabList"/>
    <dgm:cxn modelId="{41BFC4E6-75AB-4A87-AFD3-77EC668E5B1D}" type="presOf" srcId="{3D2A7CA0-C0EE-458A-AF6E-71E2A0C7FBB0}" destId="{86D14980-B925-49C9-A4EE-D3A70F130E9C}" srcOrd="0" destOrd="0" presId="urn:microsoft.com/office/officeart/2011/layout/TabList"/>
    <dgm:cxn modelId="{DB7DC70E-22E4-4679-AAFA-443429A1A712}" srcId="{36AFBD44-C9F8-4E02-B28E-7D6268B441AA}" destId="{54F0DF02-60C5-47B7-BF4E-C91B2801FDA5}" srcOrd="0" destOrd="0" parTransId="{8B62F6DF-05F0-434D-AC54-4A0313D5519A}" sibTransId="{F594A5F5-E5ED-49ED-BECC-0A368E954E17}"/>
    <dgm:cxn modelId="{8932C907-2F3F-4BA2-8D6D-24E9DB94CABA}" type="presOf" srcId="{54F0DF02-60C5-47B7-BF4E-C91B2801FDA5}" destId="{414CC19D-5BBA-452B-AC6A-61407EBD4918}" srcOrd="0" destOrd="0" presId="urn:microsoft.com/office/officeart/2011/layout/TabList"/>
    <dgm:cxn modelId="{0E61110B-8BCE-4F30-81D8-76C6D6A9FFD8}" type="presParOf" srcId="{56927041-2F96-42D4-9DB6-DADB9F0FCDEC}" destId="{44EFB153-6A38-4B21-AE7B-32085F73274A}" srcOrd="0" destOrd="0" presId="urn:microsoft.com/office/officeart/2011/layout/TabList"/>
    <dgm:cxn modelId="{FA180C6D-3EAD-4C94-BAC2-7AEFA6E0DD86}" type="presParOf" srcId="{44EFB153-6A38-4B21-AE7B-32085F73274A}" destId="{86D14980-B925-49C9-A4EE-D3A70F130E9C}" srcOrd="0" destOrd="0" presId="urn:microsoft.com/office/officeart/2011/layout/TabList"/>
    <dgm:cxn modelId="{98332EC8-21E4-4848-9E4A-08D6730B13C9}" type="presParOf" srcId="{44EFB153-6A38-4B21-AE7B-32085F73274A}" destId="{99DFFAC8-E3DB-467F-8CCE-8F5066D7719A}" srcOrd="1" destOrd="0" presId="urn:microsoft.com/office/officeart/2011/layout/TabList"/>
    <dgm:cxn modelId="{D2C9DDA8-4DDE-47F5-9B53-3FCFE69DD2B7}" type="presParOf" srcId="{44EFB153-6A38-4B21-AE7B-32085F73274A}" destId="{4F8EBA31-3933-4B94-A236-75D71260EA2B}" srcOrd="2" destOrd="0" presId="urn:microsoft.com/office/officeart/2011/layout/TabList"/>
    <dgm:cxn modelId="{E8111BCE-2BF0-4B48-AE1F-6FC5FE7817C1}" type="presParOf" srcId="{56927041-2F96-42D4-9DB6-DADB9F0FCDEC}" destId="{6019D077-C96F-471F-A7B6-6AFD6AF38F9C}" srcOrd="1" destOrd="0" presId="urn:microsoft.com/office/officeart/2011/layout/TabList"/>
    <dgm:cxn modelId="{0E721EBD-FAF3-496C-AE4D-56DDF55C280E}" type="presParOf" srcId="{56927041-2F96-42D4-9DB6-DADB9F0FCDEC}" destId="{2B31F071-D6F2-4398-BFBB-49D70BDE39A5}" srcOrd="2" destOrd="0" presId="urn:microsoft.com/office/officeart/2011/layout/TabList"/>
    <dgm:cxn modelId="{48F5AE6A-E875-46C6-885E-A4B63DD61963}" type="presParOf" srcId="{2B31F071-D6F2-4398-BFBB-49D70BDE39A5}" destId="{414CC19D-5BBA-452B-AC6A-61407EBD4918}" srcOrd="0" destOrd="0" presId="urn:microsoft.com/office/officeart/2011/layout/TabList"/>
    <dgm:cxn modelId="{60F59959-9D48-412D-8EF0-63ADB26AE110}" type="presParOf" srcId="{2B31F071-D6F2-4398-BFBB-49D70BDE39A5}" destId="{4C235615-CDCC-4C3B-AA6E-A42257D39B75}" srcOrd="1" destOrd="0" presId="urn:microsoft.com/office/officeart/2011/layout/TabList"/>
    <dgm:cxn modelId="{60D5C48B-0F6B-46CF-9F11-06183424B21A}" type="presParOf" srcId="{2B31F071-D6F2-4398-BFBB-49D70BDE39A5}" destId="{B8440EE0-5B1D-4239-AEF1-3D5BC41A23A2}" srcOrd="2"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F4F55093-DB33-4D84-BE50-C76AFF1EF7B1}" type="doc">
      <dgm:prSet loTypeId="urn:microsoft.com/office/officeart/2008/layout/HalfCircleOrganizationChart" loCatId="hierarchy" qsTypeId="urn:microsoft.com/office/officeart/2005/8/quickstyle/simple1" qsCatId="simple" csTypeId="urn:microsoft.com/office/officeart/2005/8/colors/accent1_2" csCatId="accent1" phldr="1"/>
      <dgm:spPr/>
      <dgm:t>
        <a:bodyPr/>
        <a:lstStyle/>
        <a:p>
          <a:endParaRPr lang="nl-BE"/>
        </a:p>
      </dgm:t>
    </dgm:pt>
    <dgm:pt modelId="{992AC4F0-4820-4459-B75F-8A7DA72FBC6B}">
      <dgm:prSet phldrT="[Tekst]" custT="1"/>
      <dgm:spPr/>
      <dgm:t>
        <a:bodyPr/>
        <a:lstStyle/>
        <a:p>
          <a:r>
            <a:rPr lang="nl-BE" sz="1100" b="1" dirty="0"/>
            <a:t>Heeft de leerling de leerstof van het voorbije jaar voldoende verworven?</a:t>
          </a:r>
        </a:p>
      </dgm:t>
    </dgm:pt>
    <dgm:pt modelId="{E447AB3B-6054-466D-BF04-0EF5A59D7869}" type="parTrans" cxnId="{2F72E121-D86E-495B-9D32-F7EB9CCE1EAF}">
      <dgm:prSet/>
      <dgm:spPr/>
      <dgm:t>
        <a:bodyPr/>
        <a:lstStyle/>
        <a:p>
          <a:endParaRPr lang="nl-BE"/>
        </a:p>
      </dgm:t>
    </dgm:pt>
    <dgm:pt modelId="{144E9842-4880-4262-B3D3-639388AF6894}" type="sibTrans" cxnId="{2F72E121-D86E-495B-9D32-F7EB9CCE1EAF}">
      <dgm:prSet/>
      <dgm:spPr/>
      <dgm:t>
        <a:bodyPr/>
        <a:lstStyle/>
        <a:p>
          <a:endParaRPr lang="nl-BE"/>
        </a:p>
      </dgm:t>
    </dgm:pt>
    <dgm:pt modelId="{0C75971F-17AB-4C65-96D3-D7633D051970}" type="asst">
      <dgm:prSet phldrT="[Tekst]" custT="1"/>
      <dgm:spPr/>
      <dgm:t>
        <a:bodyPr/>
        <a:lstStyle/>
        <a:p>
          <a:r>
            <a:rPr lang="nl-BE" sz="1100" b="1"/>
            <a:t>JA</a:t>
          </a:r>
          <a:r>
            <a:rPr lang="nl-BE" sz="1100"/>
            <a:t> </a:t>
          </a:r>
          <a:br>
            <a:rPr lang="nl-BE" sz="1100"/>
          </a:br>
          <a:r>
            <a:rPr lang="nl-BE" sz="1100"/>
            <a:t>De leerling kan overgaan.</a:t>
          </a:r>
        </a:p>
      </dgm:t>
    </dgm:pt>
    <dgm:pt modelId="{B883F520-509E-4A7F-9728-046E5A0ED2E1}" type="parTrans" cxnId="{5FB1D353-D960-409B-87D3-54093F1CBC5E}">
      <dgm:prSet/>
      <dgm:spPr/>
      <dgm:t>
        <a:bodyPr/>
        <a:lstStyle/>
        <a:p>
          <a:endParaRPr lang="nl-BE" sz="1100"/>
        </a:p>
      </dgm:t>
    </dgm:pt>
    <dgm:pt modelId="{21DAF23D-8B0E-4E6F-B7E5-BA8A8A97BA29}" type="sibTrans" cxnId="{5FB1D353-D960-409B-87D3-54093F1CBC5E}">
      <dgm:prSet/>
      <dgm:spPr/>
      <dgm:t>
        <a:bodyPr/>
        <a:lstStyle/>
        <a:p>
          <a:endParaRPr lang="nl-BE"/>
        </a:p>
      </dgm:t>
    </dgm:pt>
    <dgm:pt modelId="{F8EB2BDD-C0DE-4CD3-8360-540F46C31A85}" type="asst">
      <dgm:prSet phldrT="[Tekst]" custT="1"/>
      <dgm:spPr/>
      <dgm:t>
        <a:bodyPr/>
        <a:lstStyle/>
        <a:p>
          <a:r>
            <a:rPr lang="nl-BE" sz="1100" b="1"/>
            <a:t>JA</a:t>
          </a:r>
          <a:r>
            <a:rPr lang="nl-BE" sz="1100"/>
            <a:t/>
          </a:r>
          <a:br>
            <a:rPr lang="nl-BE" sz="1100"/>
          </a:br>
          <a:r>
            <a:rPr lang="nl-BE" sz="1100"/>
            <a:t>De leerling kan overgaan.</a:t>
          </a:r>
        </a:p>
      </dgm:t>
    </dgm:pt>
    <dgm:pt modelId="{74968F0D-EBB6-4315-981B-81278C12CD25}" type="parTrans" cxnId="{D83B62CE-3291-48B9-8E06-135D5DC0A5DC}">
      <dgm:prSet/>
      <dgm:spPr/>
      <dgm:t>
        <a:bodyPr/>
        <a:lstStyle/>
        <a:p>
          <a:endParaRPr lang="nl-BE" sz="1100"/>
        </a:p>
      </dgm:t>
    </dgm:pt>
    <dgm:pt modelId="{BBB36FF2-89BA-4BCE-B074-B459E9A9C2DE}" type="sibTrans" cxnId="{D83B62CE-3291-48B9-8E06-135D5DC0A5DC}">
      <dgm:prSet/>
      <dgm:spPr/>
      <dgm:t>
        <a:bodyPr/>
        <a:lstStyle/>
        <a:p>
          <a:endParaRPr lang="nl-BE"/>
        </a:p>
      </dgm:t>
    </dgm:pt>
    <dgm:pt modelId="{28271EB5-17D9-4999-BE7F-4FA9065BC815}" type="asst">
      <dgm:prSet phldrT="[Tekst]" custT="1"/>
      <dgm:spPr/>
      <dgm:t>
        <a:bodyPr/>
        <a:lstStyle/>
        <a:p>
          <a:r>
            <a:rPr lang="nl-BE" sz="1100"/>
            <a:t>NEE</a:t>
          </a:r>
          <a:br>
            <a:rPr lang="nl-BE" sz="1100"/>
          </a:br>
          <a:r>
            <a:rPr lang="nl-BE" sz="1100" b="1"/>
            <a:t>Laat de sociaal-emotionele situatie en het welbevinden van de leerling dubbelen toe?</a:t>
          </a:r>
        </a:p>
      </dgm:t>
    </dgm:pt>
    <dgm:pt modelId="{527D0C90-A1A3-4FBC-9879-F27C06AFADF0}" type="parTrans" cxnId="{4B9AA1B3-4412-425C-B17A-C90BD47CC824}">
      <dgm:prSet/>
      <dgm:spPr/>
      <dgm:t>
        <a:bodyPr/>
        <a:lstStyle/>
        <a:p>
          <a:endParaRPr lang="nl-BE" sz="1100"/>
        </a:p>
      </dgm:t>
    </dgm:pt>
    <dgm:pt modelId="{BEED1656-7914-4694-82F7-5FA461488085}" type="sibTrans" cxnId="{4B9AA1B3-4412-425C-B17A-C90BD47CC824}">
      <dgm:prSet/>
      <dgm:spPr/>
      <dgm:t>
        <a:bodyPr/>
        <a:lstStyle/>
        <a:p>
          <a:endParaRPr lang="nl-BE"/>
        </a:p>
      </dgm:t>
    </dgm:pt>
    <dgm:pt modelId="{C7E44CB9-C746-454F-AEBE-69D6AC9CC8B3}" type="asst">
      <dgm:prSet phldrT="[Tekst]" custT="1"/>
      <dgm:spPr/>
      <dgm:t>
        <a:bodyPr/>
        <a:lstStyle/>
        <a:p>
          <a:r>
            <a:rPr lang="nl-BE" sz="1100"/>
            <a:t>NEE </a:t>
          </a:r>
          <a:br>
            <a:rPr lang="nl-BE" sz="1100"/>
          </a:br>
          <a:r>
            <a:rPr lang="nl-BE" sz="1100" b="1"/>
            <a:t>Kan de leerkracht van volgend jaar voldoende bieden? </a:t>
          </a:r>
        </a:p>
      </dgm:t>
    </dgm:pt>
    <dgm:pt modelId="{54962945-DDAD-445F-B6E9-C400DD087F11}" type="parTrans" cxnId="{A624788B-1AB1-4634-B83F-2C8257D3DF33}">
      <dgm:prSet/>
      <dgm:spPr/>
      <dgm:t>
        <a:bodyPr/>
        <a:lstStyle/>
        <a:p>
          <a:endParaRPr lang="nl-BE" sz="1100"/>
        </a:p>
      </dgm:t>
    </dgm:pt>
    <dgm:pt modelId="{B0B651CA-BE12-4E8E-AD26-208372BF5EF0}" type="sibTrans" cxnId="{A624788B-1AB1-4634-B83F-2C8257D3DF33}">
      <dgm:prSet/>
      <dgm:spPr/>
      <dgm:t>
        <a:bodyPr/>
        <a:lstStyle/>
        <a:p>
          <a:endParaRPr lang="nl-BE"/>
        </a:p>
      </dgm:t>
    </dgm:pt>
    <dgm:pt modelId="{4CF320C9-3C08-4535-8354-611D25A85DBF}" type="asst">
      <dgm:prSet phldrT="[Tekst]" custT="1"/>
      <dgm:spPr/>
      <dgm:t>
        <a:bodyPr/>
        <a:lstStyle/>
        <a:p>
          <a:r>
            <a:rPr lang="nl-BE" sz="1100" b="1"/>
            <a:t>NEE</a:t>
          </a:r>
          <a:r>
            <a:rPr lang="nl-BE" sz="1100"/>
            <a:t/>
          </a:r>
          <a:br>
            <a:rPr lang="nl-BE" sz="1100"/>
          </a:br>
          <a:r>
            <a:rPr lang="nl-BE" sz="1100"/>
            <a:t>Welke andere ondersteuning kan gegeven worden indien de leerling toch over gaat? </a:t>
          </a:r>
        </a:p>
      </dgm:t>
    </dgm:pt>
    <dgm:pt modelId="{75DF2BD0-8F53-486B-85FE-5EA711098E19}" type="parTrans" cxnId="{009F5866-2DCB-4227-91A8-C8535596A640}">
      <dgm:prSet/>
      <dgm:spPr/>
      <dgm:t>
        <a:bodyPr/>
        <a:lstStyle/>
        <a:p>
          <a:endParaRPr lang="nl-BE" sz="1100"/>
        </a:p>
      </dgm:t>
    </dgm:pt>
    <dgm:pt modelId="{881093E7-D7E4-479D-A1FD-0DB5F03406B9}" type="sibTrans" cxnId="{009F5866-2DCB-4227-91A8-C8535596A640}">
      <dgm:prSet/>
      <dgm:spPr/>
      <dgm:t>
        <a:bodyPr/>
        <a:lstStyle/>
        <a:p>
          <a:endParaRPr lang="nl-BE"/>
        </a:p>
      </dgm:t>
    </dgm:pt>
    <dgm:pt modelId="{3F04EDF0-3B61-41A1-9656-289D2C3AE994}" type="asst">
      <dgm:prSet phldrT="[Tekst]" custT="1"/>
      <dgm:spPr/>
      <dgm:t>
        <a:bodyPr/>
        <a:lstStyle/>
        <a:p>
          <a:r>
            <a:rPr lang="nl-BE" sz="1100"/>
            <a:t>JA</a:t>
          </a:r>
          <a:br>
            <a:rPr lang="nl-BE" sz="1100"/>
          </a:br>
          <a:r>
            <a:rPr lang="nl-BE" sz="1100" b="1"/>
            <a:t>Is er (in voldoende mate) een match met leerkracht en medeleerlingen?</a:t>
          </a:r>
        </a:p>
      </dgm:t>
    </dgm:pt>
    <dgm:pt modelId="{1B43B5FC-F953-4BDA-AB78-2D1D39F0C789}" type="parTrans" cxnId="{1C9D99E4-DC4D-4DAA-8357-021E42CCBE68}">
      <dgm:prSet/>
      <dgm:spPr/>
      <dgm:t>
        <a:bodyPr/>
        <a:lstStyle/>
        <a:p>
          <a:endParaRPr lang="nl-BE" sz="1100"/>
        </a:p>
      </dgm:t>
    </dgm:pt>
    <dgm:pt modelId="{0B56D0D1-F156-45E3-BC27-D4BA2AE8DA8B}" type="sibTrans" cxnId="{1C9D99E4-DC4D-4DAA-8357-021E42CCBE68}">
      <dgm:prSet/>
      <dgm:spPr/>
      <dgm:t>
        <a:bodyPr/>
        <a:lstStyle/>
        <a:p>
          <a:endParaRPr lang="nl-BE"/>
        </a:p>
      </dgm:t>
    </dgm:pt>
    <dgm:pt modelId="{235C760F-D2E0-4567-A507-B4D4AEBD5BBE}" type="asst">
      <dgm:prSet phldrT="[Tekst]" custT="1"/>
      <dgm:spPr/>
      <dgm:t>
        <a:bodyPr/>
        <a:lstStyle/>
        <a:p>
          <a:r>
            <a:rPr lang="nl-BE" sz="1100" b="1"/>
            <a:t>JA</a:t>
          </a:r>
          <a:r>
            <a:rPr lang="nl-BE" sz="1100"/>
            <a:t> </a:t>
          </a:r>
          <a:br>
            <a:rPr lang="nl-BE" sz="1100"/>
          </a:br>
          <a:r>
            <a:rPr lang="nl-BE" sz="1100"/>
            <a:t>Leerlingen kan dubbelen.</a:t>
          </a:r>
        </a:p>
      </dgm:t>
    </dgm:pt>
    <dgm:pt modelId="{F564E59D-D794-4F4A-8700-8F58548BDD18}" type="parTrans" cxnId="{6AC26EAC-B472-471E-9717-2FFE269ECFD6}">
      <dgm:prSet/>
      <dgm:spPr/>
      <dgm:t>
        <a:bodyPr/>
        <a:lstStyle/>
        <a:p>
          <a:endParaRPr lang="nl-BE" sz="1100"/>
        </a:p>
      </dgm:t>
    </dgm:pt>
    <dgm:pt modelId="{3D99A40A-DE1B-488B-891B-D2E486C84385}" type="sibTrans" cxnId="{6AC26EAC-B472-471E-9717-2FFE269ECFD6}">
      <dgm:prSet/>
      <dgm:spPr/>
      <dgm:t>
        <a:bodyPr/>
        <a:lstStyle/>
        <a:p>
          <a:endParaRPr lang="nl-BE"/>
        </a:p>
      </dgm:t>
    </dgm:pt>
    <dgm:pt modelId="{B2643C18-3BA4-4FED-BA06-E9AA4A149573}" type="asst">
      <dgm:prSet phldrT="[Tekst]" custT="1"/>
      <dgm:spPr/>
      <dgm:t>
        <a:bodyPr/>
        <a:lstStyle/>
        <a:p>
          <a:r>
            <a:rPr lang="nl-BE" sz="1100" b="1"/>
            <a:t>NEE</a:t>
          </a:r>
          <a:r>
            <a:rPr lang="nl-BE" sz="1100"/>
            <a:t/>
          </a:r>
          <a:br>
            <a:rPr lang="nl-BE" sz="1100"/>
          </a:br>
          <a:r>
            <a:rPr lang="nl-BE" sz="1100"/>
            <a:t>Is er een oplossing bij een parallelklas? Overgaan op 'maten en gewicht'?</a:t>
          </a:r>
        </a:p>
      </dgm:t>
    </dgm:pt>
    <dgm:pt modelId="{1E4CC588-7AA1-4C40-A4E8-A2FFCBE0BF2A}" type="parTrans" cxnId="{3047B7AC-7A16-42F2-96ED-03A9368DAB84}">
      <dgm:prSet/>
      <dgm:spPr/>
      <dgm:t>
        <a:bodyPr/>
        <a:lstStyle/>
        <a:p>
          <a:endParaRPr lang="nl-BE" sz="1100"/>
        </a:p>
      </dgm:t>
    </dgm:pt>
    <dgm:pt modelId="{6B36F875-F424-46AE-9C4D-B037C53F08EF}" type="sibTrans" cxnId="{3047B7AC-7A16-42F2-96ED-03A9368DAB84}">
      <dgm:prSet/>
      <dgm:spPr/>
      <dgm:t>
        <a:bodyPr/>
        <a:lstStyle/>
        <a:p>
          <a:endParaRPr lang="nl-BE"/>
        </a:p>
      </dgm:t>
    </dgm:pt>
    <dgm:pt modelId="{8AEB94EE-2C2C-492A-9612-94BFAA7263DE}" type="pres">
      <dgm:prSet presAssocID="{F4F55093-DB33-4D84-BE50-C76AFF1EF7B1}" presName="Name0" presStyleCnt="0">
        <dgm:presLayoutVars>
          <dgm:orgChart val="1"/>
          <dgm:chPref val="1"/>
          <dgm:dir/>
          <dgm:animOne val="branch"/>
          <dgm:animLvl val="lvl"/>
          <dgm:resizeHandles/>
        </dgm:presLayoutVars>
      </dgm:prSet>
      <dgm:spPr/>
      <dgm:t>
        <a:bodyPr/>
        <a:lstStyle/>
        <a:p>
          <a:endParaRPr lang="nl-BE"/>
        </a:p>
      </dgm:t>
    </dgm:pt>
    <dgm:pt modelId="{0A0BD2D9-744B-4D3D-97E7-2DFCB9B74C09}" type="pres">
      <dgm:prSet presAssocID="{992AC4F0-4820-4459-B75F-8A7DA72FBC6B}" presName="hierRoot1" presStyleCnt="0">
        <dgm:presLayoutVars>
          <dgm:hierBranch val="init"/>
        </dgm:presLayoutVars>
      </dgm:prSet>
      <dgm:spPr/>
    </dgm:pt>
    <dgm:pt modelId="{96AB2976-F4CF-4CFA-93AD-B1134C7DF501}" type="pres">
      <dgm:prSet presAssocID="{992AC4F0-4820-4459-B75F-8A7DA72FBC6B}" presName="rootComposite1" presStyleCnt="0"/>
      <dgm:spPr/>
    </dgm:pt>
    <dgm:pt modelId="{1E6619B1-0603-4779-8CE4-46BDEC1CE251}" type="pres">
      <dgm:prSet presAssocID="{992AC4F0-4820-4459-B75F-8A7DA72FBC6B}" presName="rootText1" presStyleLbl="alignAcc1" presStyleIdx="0" presStyleCnt="0">
        <dgm:presLayoutVars>
          <dgm:chPref val="3"/>
        </dgm:presLayoutVars>
      </dgm:prSet>
      <dgm:spPr/>
      <dgm:t>
        <a:bodyPr/>
        <a:lstStyle/>
        <a:p>
          <a:endParaRPr lang="nl-BE"/>
        </a:p>
      </dgm:t>
    </dgm:pt>
    <dgm:pt modelId="{2B0311B1-7BF9-4110-B602-F4404580F672}" type="pres">
      <dgm:prSet presAssocID="{992AC4F0-4820-4459-B75F-8A7DA72FBC6B}" presName="topArc1" presStyleLbl="parChTrans1D1" presStyleIdx="0" presStyleCnt="18"/>
      <dgm:spPr/>
    </dgm:pt>
    <dgm:pt modelId="{0E2E456D-48B5-4C0A-B6F0-2469850D528E}" type="pres">
      <dgm:prSet presAssocID="{992AC4F0-4820-4459-B75F-8A7DA72FBC6B}" presName="bottomArc1" presStyleLbl="parChTrans1D1" presStyleIdx="1" presStyleCnt="18"/>
      <dgm:spPr/>
    </dgm:pt>
    <dgm:pt modelId="{BF5A2451-1279-4D90-B5DF-0F69F870C3CD}" type="pres">
      <dgm:prSet presAssocID="{992AC4F0-4820-4459-B75F-8A7DA72FBC6B}" presName="topConnNode1" presStyleLbl="node1" presStyleIdx="0" presStyleCnt="0"/>
      <dgm:spPr/>
      <dgm:t>
        <a:bodyPr/>
        <a:lstStyle/>
        <a:p>
          <a:endParaRPr lang="nl-BE"/>
        </a:p>
      </dgm:t>
    </dgm:pt>
    <dgm:pt modelId="{A2ED148C-A7A9-4704-8546-34EC42D4C24C}" type="pres">
      <dgm:prSet presAssocID="{992AC4F0-4820-4459-B75F-8A7DA72FBC6B}" presName="hierChild2" presStyleCnt="0"/>
      <dgm:spPr/>
    </dgm:pt>
    <dgm:pt modelId="{769F7B57-7732-402C-9E07-11634C743F7A}" type="pres">
      <dgm:prSet presAssocID="{992AC4F0-4820-4459-B75F-8A7DA72FBC6B}" presName="hierChild3" presStyleCnt="0"/>
      <dgm:spPr/>
    </dgm:pt>
    <dgm:pt modelId="{E6CCD647-39B6-4C37-85BB-421A49430E99}" type="pres">
      <dgm:prSet presAssocID="{B883F520-509E-4A7F-9728-046E5A0ED2E1}" presName="Name101" presStyleLbl="parChTrans1D2" presStyleIdx="0" presStyleCnt="2"/>
      <dgm:spPr/>
      <dgm:t>
        <a:bodyPr/>
        <a:lstStyle/>
        <a:p>
          <a:endParaRPr lang="nl-BE"/>
        </a:p>
      </dgm:t>
    </dgm:pt>
    <dgm:pt modelId="{C3314645-5A78-4444-A35B-BE2835B0D9B8}" type="pres">
      <dgm:prSet presAssocID="{0C75971F-17AB-4C65-96D3-D7633D051970}" presName="hierRoot3" presStyleCnt="0">
        <dgm:presLayoutVars>
          <dgm:hierBranch val="init"/>
        </dgm:presLayoutVars>
      </dgm:prSet>
      <dgm:spPr/>
    </dgm:pt>
    <dgm:pt modelId="{28F82845-EF96-419D-A4BF-0D72B58AD229}" type="pres">
      <dgm:prSet presAssocID="{0C75971F-17AB-4C65-96D3-D7633D051970}" presName="rootComposite3" presStyleCnt="0"/>
      <dgm:spPr/>
    </dgm:pt>
    <dgm:pt modelId="{399F8355-A2B1-41D8-B602-26672C4F1245}" type="pres">
      <dgm:prSet presAssocID="{0C75971F-17AB-4C65-96D3-D7633D051970}" presName="rootText3" presStyleLbl="alignAcc1" presStyleIdx="0" presStyleCnt="0">
        <dgm:presLayoutVars>
          <dgm:chPref val="3"/>
        </dgm:presLayoutVars>
      </dgm:prSet>
      <dgm:spPr/>
      <dgm:t>
        <a:bodyPr/>
        <a:lstStyle/>
        <a:p>
          <a:endParaRPr lang="nl-BE"/>
        </a:p>
      </dgm:t>
    </dgm:pt>
    <dgm:pt modelId="{70AF9FDA-AFCA-4B6E-8F92-01F9E485FD74}" type="pres">
      <dgm:prSet presAssocID="{0C75971F-17AB-4C65-96D3-D7633D051970}" presName="topArc3" presStyleLbl="parChTrans1D1" presStyleIdx="2" presStyleCnt="18"/>
      <dgm:spPr/>
      <dgm:t>
        <a:bodyPr/>
        <a:lstStyle/>
        <a:p>
          <a:endParaRPr lang="nl-BE"/>
        </a:p>
      </dgm:t>
    </dgm:pt>
    <dgm:pt modelId="{071ABCE8-7E49-472E-B59B-AA2AAD5D30C7}" type="pres">
      <dgm:prSet presAssocID="{0C75971F-17AB-4C65-96D3-D7633D051970}" presName="bottomArc3" presStyleLbl="parChTrans1D1" presStyleIdx="3" presStyleCnt="18"/>
      <dgm:spPr/>
    </dgm:pt>
    <dgm:pt modelId="{10FEE566-6259-42D6-9FE6-20CDDA044F59}" type="pres">
      <dgm:prSet presAssocID="{0C75971F-17AB-4C65-96D3-D7633D051970}" presName="topConnNode3" presStyleLbl="asst1" presStyleIdx="0" presStyleCnt="0"/>
      <dgm:spPr/>
      <dgm:t>
        <a:bodyPr/>
        <a:lstStyle/>
        <a:p>
          <a:endParaRPr lang="nl-BE"/>
        </a:p>
      </dgm:t>
    </dgm:pt>
    <dgm:pt modelId="{82AB3769-0456-4219-BA0C-6670D73B4FDE}" type="pres">
      <dgm:prSet presAssocID="{0C75971F-17AB-4C65-96D3-D7633D051970}" presName="hierChild6" presStyleCnt="0"/>
      <dgm:spPr/>
    </dgm:pt>
    <dgm:pt modelId="{EFCFDA95-0A6D-487C-A848-8ED48335B073}" type="pres">
      <dgm:prSet presAssocID="{0C75971F-17AB-4C65-96D3-D7633D051970}" presName="hierChild7" presStyleCnt="0"/>
      <dgm:spPr/>
    </dgm:pt>
    <dgm:pt modelId="{CBD2BBEC-EED2-4315-97D2-EA7AF36CCDD3}" type="pres">
      <dgm:prSet presAssocID="{54962945-DDAD-445F-B6E9-C400DD087F11}" presName="Name101" presStyleLbl="parChTrans1D2" presStyleIdx="1" presStyleCnt="2"/>
      <dgm:spPr/>
      <dgm:t>
        <a:bodyPr/>
        <a:lstStyle/>
        <a:p>
          <a:endParaRPr lang="nl-BE"/>
        </a:p>
      </dgm:t>
    </dgm:pt>
    <dgm:pt modelId="{2FC1555E-2EA7-48CD-9EFB-185A45E52B9C}" type="pres">
      <dgm:prSet presAssocID="{C7E44CB9-C746-454F-AEBE-69D6AC9CC8B3}" presName="hierRoot3" presStyleCnt="0">
        <dgm:presLayoutVars>
          <dgm:hierBranch val="init"/>
        </dgm:presLayoutVars>
      </dgm:prSet>
      <dgm:spPr/>
    </dgm:pt>
    <dgm:pt modelId="{84F9B6E2-B4B8-4642-A815-6681A80C0201}" type="pres">
      <dgm:prSet presAssocID="{C7E44CB9-C746-454F-AEBE-69D6AC9CC8B3}" presName="rootComposite3" presStyleCnt="0"/>
      <dgm:spPr/>
    </dgm:pt>
    <dgm:pt modelId="{E9C0F619-E50D-481B-81A3-E75DBF63E73A}" type="pres">
      <dgm:prSet presAssocID="{C7E44CB9-C746-454F-AEBE-69D6AC9CC8B3}" presName="rootText3" presStyleLbl="alignAcc1" presStyleIdx="0" presStyleCnt="0">
        <dgm:presLayoutVars>
          <dgm:chPref val="3"/>
        </dgm:presLayoutVars>
      </dgm:prSet>
      <dgm:spPr/>
      <dgm:t>
        <a:bodyPr/>
        <a:lstStyle/>
        <a:p>
          <a:endParaRPr lang="nl-BE"/>
        </a:p>
      </dgm:t>
    </dgm:pt>
    <dgm:pt modelId="{6F51FAC5-7DD7-4EC1-B014-57C3AFBE4AA3}" type="pres">
      <dgm:prSet presAssocID="{C7E44CB9-C746-454F-AEBE-69D6AC9CC8B3}" presName="topArc3" presStyleLbl="parChTrans1D1" presStyleIdx="4" presStyleCnt="18"/>
      <dgm:spPr/>
    </dgm:pt>
    <dgm:pt modelId="{BBF736E8-7359-4CEC-BF42-81381A4B782B}" type="pres">
      <dgm:prSet presAssocID="{C7E44CB9-C746-454F-AEBE-69D6AC9CC8B3}" presName="bottomArc3" presStyleLbl="parChTrans1D1" presStyleIdx="5" presStyleCnt="18"/>
      <dgm:spPr/>
    </dgm:pt>
    <dgm:pt modelId="{7D3E39FE-3CB9-4DF2-961F-EF26FDA7A451}" type="pres">
      <dgm:prSet presAssocID="{C7E44CB9-C746-454F-AEBE-69D6AC9CC8B3}" presName="topConnNode3" presStyleLbl="asst1" presStyleIdx="0" presStyleCnt="0"/>
      <dgm:spPr/>
      <dgm:t>
        <a:bodyPr/>
        <a:lstStyle/>
        <a:p>
          <a:endParaRPr lang="nl-BE"/>
        </a:p>
      </dgm:t>
    </dgm:pt>
    <dgm:pt modelId="{663EDBCC-0E0D-4882-9E57-877079E36465}" type="pres">
      <dgm:prSet presAssocID="{C7E44CB9-C746-454F-AEBE-69D6AC9CC8B3}" presName="hierChild6" presStyleCnt="0"/>
      <dgm:spPr/>
    </dgm:pt>
    <dgm:pt modelId="{A91DC449-4787-4215-AED6-4B58BB5D3819}" type="pres">
      <dgm:prSet presAssocID="{C7E44CB9-C746-454F-AEBE-69D6AC9CC8B3}" presName="hierChild7" presStyleCnt="0"/>
      <dgm:spPr/>
    </dgm:pt>
    <dgm:pt modelId="{ABF1A154-435C-4F14-8628-6B707FF63436}" type="pres">
      <dgm:prSet presAssocID="{74968F0D-EBB6-4315-981B-81278C12CD25}" presName="Name101" presStyleLbl="parChTrans1D3" presStyleIdx="0" presStyleCnt="2"/>
      <dgm:spPr/>
      <dgm:t>
        <a:bodyPr/>
        <a:lstStyle/>
        <a:p>
          <a:endParaRPr lang="nl-BE"/>
        </a:p>
      </dgm:t>
    </dgm:pt>
    <dgm:pt modelId="{D3780727-0F7C-47C4-965E-878B90671FA2}" type="pres">
      <dgm:prSet presAssocID="{F8EB2BDD-C0DE-4CD3-8360-540F46C31A85}" presName="hierRoot3" presStyleCnt="0">
        <dgm:presLayoutVars>
          <dgm:hierBranch val="init"/>
        </dgm:presLayoutVars>
      </dgm:prSet>
      <dgm:spPr/>
    </dgm:pt>
    <dgm:pt modelId="{CC1AA843-BE3A-48CF-91C6-B8F4F176B929}" type="pres">
      <dgm:prSet presAssocID="{F8EB2BDD-C0DE-4CD3-8360-540F46C31A85}" presName="rootComposite3" presStyleCnt="0"/>
      <dgm:spPr/>
    </dgm:pt>
    <dgm:pt modelId="{D7A16B98-187C-45AD-A720-6E7652FF601C}" type="pres">
      <dgm:prSet presAssocID="{F8EB2BDD-C0DE-4CD3-8360-540F46C31A85}" presName="rootText3" presStyleLbl="alignAcc1" presStyleIdx="0" presStyleCnt="0">
        <dgm:presLayoutVars>
          <dgm:chPref val="3"/>
        </dgm:presLayoutVars>
      </dgm:prSet>
      <dgm:spPr/>
      <dgm:t>
        <a:bodyPr/>
        <a:lstStyle/>
        <a:p>
          <a:endParaRPr lang="nl-BE"/>
        </a:p>
      </dgm:t>
    </dgm:pt>
    <dgm:pt modelId="{0E5C29FE-DBAA-4263-9CEF-C7BD4655A306}" type="pres">
      <dgm:prSet presAssocID="{F8EB2BDD-C0DE-4CD3-8360-540F46C31A85}" presName="topArc3" presStyleLbl="parChTrans1D1" presStyleIdx="6" presStyleCnt="18"/>
      <dgm:spPr/>
    </dgm:pt>
    <dgm:pt modelId="{83019B76-3CF2-48EF-ABC7-88D38DE04AED}" type="pres">
      <dgm:prSet presAssocID="{F8EB2BDD-C0DE-4CD3-8360-540F46C31A85}" presName="bottomArc3" presStyleLbl="parChTrans1D1" presStyleIdx="7" presStyleCnt="18"/>
      <dgm:spPr/>
    </dgm:pt>
    <dgm:pt modelId="{64D56F3B-8F91-4D84-8127-74C98C8B009D}" type="pres">
      <dgm:prSet presAssocID="{F8EB2BDD-C0DE-4CD3-8360-540F46C31A85}" presName="topConnNode3" presStyleLbl="asst1" presStyleIdx="0" presStyleCnt="0"/>
      <dgm:spPr/>
      <dgm:t>
        <a:bodyPr/>
        <a:lstStyle/>
        <a:p>
          <a:endParaRPr lang="nl-BE"/>
        </a:p>
      </dgm:t>
    </dgm:pt>
    <dgm:pt modelId="{C1ECD17D-B953-4B0A-9E64-41B9E72A4444}" type="pres">
      <dgm:prSet presAssocID="{F8EB2BDD-C0DE-4CD3-8360-540F46C31A85}" presName="hierChild6" presStyleCnt="0"/>
      <dgm:spPr/>
    </dgm:pt>
    <dgm:pt modelId="{D8677A58-A6C1-4744-B5A0-FC0E21065234}" type="pres">
      <dgm:prSet presAssocID="{F8EB2BDD-C0DE-4CD3-8360-540F46C31A85}" presName="hierChild7" presStyleCnt="0"/>
      <dgm:spPr/>
    </dgm:pt>
    <dgm:pt modelId="{5CD99FD8-F681-43B6-A2A5-C682BADD9D6E}" type="pres">
      <dgm:prSet presAssocID="{527D0C90-A1A3-4FBC-9879-F27C06AFADF0}" presName="Name101" presStyleLbl="parChTrans1D3" presStyleIdx="1" presStyleCnt="2"/>
      <dgm:spPr/>
      <dgm:t>
        <a:bodyPr/>
        <a:lstStyle/>
        <a:p>
          <a:endParaRPr lang="nl-BE"/>
        </a:p>
      </dgm:t>
    </dgm:pt>
    <dgm:pt modelId="{59ACFE05-AD95-4E43-BB66-1EF9BFEFED7A}" type="pres">
      <dgm:prSet presAssocID="{28271EB5-17D9-4999-BE7F-4FA9065BC815}" presName="hierRoot3" presStyleCnt="0">
        <dgm:presLayoutVars>
          <dgm:hierBranch val="init"/>
        </dgm:presLayoutVars>
      </dgm:prSet>
      <dgm:spPr/>
    </dgm:pt>
    <dgm:pt modelId="{8FABDDFB-ED9C-4403-9938-CBCD96DAD6F3}" type="pres">
      <dgm:prSet presAssocID="{28271EB5-17D9-4999-BE7F-4FA9065BC815}" presName="rootComposite3" presStyleCnt="0"/>
      <dgm:spPr/>
    </dgm:pt>
    <dgm:pt modelId="{71183623-F4E0-49A7-8297-CABD525BE990}" type="pres">
      <dgm:prSet presAssocID="{28271EB5-17D9-4999-BE7F-4FA9065BC815}" presName="rootText3" presStyleLbl="alignAcc1" presStyleIdx="0" presStyleCnt="0">
        <dgm:presLayoutVars>
          <dgm:chPref val="3"/>
        </dgm:presLayoutVars>
      </dgm:prSet>
      <dgm:spPr/>
      <dgm:t>
        <a:bodyPr/>
        <a:lstStyle/>
        <a:p>
          <a:endParaRPr lang="nl-BE"/>
        </a:p>
      </dgm:t>
    </dgm:pt>
    <dgm:pt modelId="{72D26043-234D-4A61-8008-329AC72D3269}" type="pres">
      <dgm:prSet presAssocID="{28271EB5-17D9-4999-BE7F-4FA9065BC815}" presName="topArc3" presStyleLbl="parChTrans1D1" presStyleIdx="8" presStyleCnt="18"/>
      <dgm:spPr/>
    </dgm:pt>
    <dgm:pt modelId="{FFA7A574-71C4-42D2-89DA-AEECDDA4E8AC}" type="pres">
      <dgm:prSet presAssocID="{28271EB5-17D9-4999-BE7F-4FA9065BC815}" presName="bottomArc3" presStyleLbl="parChTrans1D1" presStyleIdx="9" presStyleCnt="18"/>
      <dgm:spPr/>
    </dgm:pt>
    <dgm:pt modelId="{579AB43A-5B96-4D1B-92EA-B4877ACB43E1}" type="pres">
      <dgm:prSet presAssocID="{28271EB5-17D9-4999-BE7F-4FA9065BC815}" presName="topConnNode3" presStyleLbl="asst1" presStyleIdx="0" presStyleCnt="0"/>
      <dgm:spPr/>
      <dgm:t>
        <a:bodyPr/>
        <a:lstStyle/>
        <a:p>
          <a:endParaRPr lang="nl-BE"/>
        </a:p>
      </dgm:t>
    </dgm:pt>
    <dgm:pt modelId="{D29C5AB0-AC60-4A33-8F25-149E8D6FAEA9}" type="pres">
      <dgm:prSet presAssocID="{28271EB5-17D9-4999-BE7F-4FA9065BC815}" presName="hierChild6" presStyleCnt="0"/>
      <dgm:spPr/>
    </dgm:pt>
    <dgm:pt modelId="{01CEB9B8-526F-483E-B347-B77D5057C9A6}" type="pres">
      <dgm:prSet presAssocID="{28271EB5-17D9-4999-BE7F-4FA9065BC815}" presName="hierChild7" presStyleCnt="0"/>
      <dgm:spPr/>
    </dgm:pt>
    <dgm:pt modelId="{7D0D0091-D1CF-45AE-AA86-1AF5DAC09A1E}" type="pres">
      <dgm:prSet presAssocID="{75DF2BD0-8F53-486B-85FE-5EA711098E19}" presName="Name101" presStyleLbl="parChTrans1D4" presStyleIdx="0" presStyleCnt="4"/>
      <dgm:spPr/>
      <dgm:t>
        <a:bodyPr/>
        <a:lstStyle/>
        <a:p>
          <a:endParaRPr lang="nl-BE"/>
        </a:p>
      </dgm:t>
    </dgm:pt>
    <dgm:pt modelId="{08394670-F9D1-4066-85A5-C5C7B0D8BA02}" type="pres">
      <dgm:prSet presAssocID="{4CF320C9-3C08-4535-8354-611D25A85DBF}" presName="hierRoot3" presStyleCnt="0">
        <dgm:presLayoutVars>
          <dgm:hierBranch val="init"/>
        </dgm:presLayoutVars>
      </dgm:prSet>
      <dgm:spPr/>
    </dgm:pt>
    <dgm:pt modelId="{8E625B5D-2E0A-46CC-AF05-9433EEA48B17}" type="pres">
      <dgm:prSet presAssocID="{4CF320C9-3C08-4535-8354-611D25A85DBF}" presName="rootComposite3" presStyleCnt="0"/>
      <dgm:spPr/>
    </dgm:pt>
    <dgm:pt modelId="{8AF3E107-7B73-42D0-9DAE-3A238A717139}" type="pres">
      <dgm:prSet presAssocID="{4CF320C9-3C08-4535-8354-611D25A85DBF}" presName="rootText3" presStyleLbl="alignAcc1" presStyleIdx="0" presStyleCnt="0">
        <dgm:presLayoutVars>
          <dgm:chPref val="3"/>
        </dgm:presLayoutVars>
      </dgm:prSet>
      <dgm:spPr/>
      <dgm:t>
        <a:bodyPr/>
        <a:lstStyle/>
        <a:p>
          <a:endParaRPr lang="nl-BE"/>
        </a:p>
      </dgm:t>
    </dgm:pt>
    <dgm:pt modelId="{981FB257-2A9D-4EAD-9977-BD77A5A1596F}" type="pres">
      <dgm:prSet presAssocID="{4CF320C9-3C08-4535-8354-611D25A85DBF}" presName="topArc3" presStyleLbl="parChTrans1D1" presStyleIdx="10" presStyleCnt="18"/>
      <dgm:spPr/>
    </dgm:pt>
    <dgm:pt modelId="{562D19FE-1835-4E15-904C-18BBB00F5D68}" type="pres">
      <dgm:prSet presAssocID="{4CF320C9-3C08-4535-8354-611D25A85DBF}" presName="bottomArc3" presStyleLbl="parChTrans1D1" presStyleIdx="11" presStyleCnt="18"/>
      <dgm:spPr/>
    </dgm:pt>
    <dgm:pt modelId="{28C1ECCC-B29D-4CD8-AC34-3AB51AB25AE9}" type="pres">
      <dgm:prSet presAssocID="{4CF320C9-3C08-4535-8354-611D25A85DBF}" presName="topConnNode3" presStyleLbl="asst1" presStyleIdx="0" presStyleCnt="0"/>
      <dgm:spPr/>
      <dgm:t>
        <a:bodyPr/>
        <a:lstStyle/>
        <a:p>
          <a:endParaRPr lang="nl-BE"/>
        </a:p>
      </dgm:t>
    </dgm:pt>
    <dgm:pt modelId="{4E87D62D-B726-48AF-9193-43FBFB47ABDE}" type="pres">
      <dgm:prSet presAssocID="{4CF320C9-3C08-4535-8354-611D25A85DBF}" presName="hierChild6" presStyleCnt="0"/>
      <dgm:spPr/>
    </dgm:pt>
    <dgm:pt modelId="{843CF32E-6C83-4DCD-AE37-B9B963C918C0}" type="pres">
      <dgm:prSet presAssocID="{4CF320C9-3C08-4535-8354-611D25A85DBF}" presName="hierChild7" presStyleCnt="0"/>
      <dgm:spPr/>
    </dgm:pt>
    <dgm:pt modelId="{773E0745-8DC9-413E-A462-A8814D06035B}" type="pres">
      <dgm:prSet presAssocID="{1B43B5FC-F953-4BDA-AB78-2D1D39F0C789}" presName="Name101" presStyleLbl="parChTrans1D4" presStyleIdx="1" presStyleCnt="4"/>
      <dgm:spPr/>
      <dgm:t>
        <a:bodyPr/>
        <a:lstStyle/>
        <a:p>
          <a:endParaRPr lang="nl-BE"/>
        </a:p>
      </dgm:t>
    </dgm:pt>
    <dgm:pt modelId="{161DF2EB-E3E9-4B49-9D2D-C7CE840AFA9E}" type="pres">
      <dgm:prSet presAssocID="{3F04EDF0-3B61-41A1-9656-289D2C3AE994}" presName="hierRoot3" presStyleCnt="0">
        <dgm:presLayoutVars>
          <dgm:hierBranch val="init"/>
        </dgm:presLayoutVars>
      </dgm:prSet>
      <dgm:spPr/>
    </dgm:pt>
    <dgm:pt modelId="{EB8D1901-1CB9-4DE7-8B90-5A5F8B7589A2}" type="pres">
      <dgm:prSet presAssocID="{3F04EDF0-3B61-41A1-9656-289D2C3AE994}" presName="rootComposite3" presStyleCnt="0"/>
      <dgm:spPr/>
    </dgm:pt>
    <dgm:pt modelId="{7E83220E-CBFC-486E-85F1-1000A7A235FD}" type="pres">
      <dgm:prSet presAssocID="{3F04EDF0-3B61-41A1-9656-289D2C3AE994}" presName="rootText3" presStyleLbl="alignAcc1" presStyleIdx="0" presStyleCnt="0">
        <dgm:presLayoutVars>
          <dgm:chPref val="3"/>
        </dgm:presLayoutVars>
      </dgm:prSet>
      <dgm:spPr/>
      <dgm:t>
        <a:bodyPr/>
        <a:lstStyle/>
        <a:p>
          <a:endParaRPr lang="nl-BE"/>
        </a:p>
      </dgm:t>
    </dgm:pt>
    <dgm:pt modelId="{262108B1-8B73-4C37-AAF1-E8E974D22DF5}" type="pres">
      <dgm:prSet presAssocID="{3F04EDF0-3B61-41A1-9656-289D2C3AE994}" presName="topArc3" presStyleLbl="parChTrans1D1" presStyleIdx="12" presStyleCnt="18"/>
      <dgm:spPr/>
    </dgm:pt>
    <dgm:pt modelId="{274E2716-8710-4E2A-947C-70909808F4F4}" type="pres">
      <dgm:prSet presAssocID="{3F04EDF0-3B61-41A1-9656-289D2C3AE994}" presName="bottomArc3" presStyleLbl="parChTrans1D1" presStyleIdx="13" presStyleCnt="18"/>
      <dgm:spPr/>
    </dgm:pt>
    <dgm:pt modelId="{AC25E2CF-ED62-4E89-8D16-8963F401B685}" type="pres">
      <dgm:prSet presAssocID="{3F04EDF0-3B61-41A1-9656-289D2C3AE994}" presName="topConnNode3" presStyleLbl="asst1" presStyleIdx="0" presStyleCnt="0"/>
      <dgm:spPr/>
      <dgm:t>
        <a:bodyPr/>
        <a:lstStyle/>
        <a:p>
          <a:endParaRPr lang="nl-BE"/>
        </a:p>
      </dgm:t>
    </dgm:pt>
    <dgm:pt modelId="{2FD4E6F3-13F2-467C-9EFB-67B6873B3CB6}" type="pres">
      <dgm:prSet presAssocID="{3F04EDF0-3B61-41A1-9656-289D2C3AE994}" presName="hierChild6" presStyleCnt="0"/>
      <dgm:spPr/>
    </dgm:pt>
    <dgm:pt modelId="{3D77B9DC-7DEC-4064-B682-E199240DBC6C}" type="pres">
      <dgm:prSet presAssocID="{3F04EDF0-3B61-41A1-9656-289D2C3AE994}" presName="hierChild7" presStyleCnt="0"/>
      <dgm:spPr/>
    </dgm:pt>
    <dgm:pt modelId="{93AD1CAF-6338-4CC9-9F97-45FE027638EC}" type="pres">
      <dgm:prSet presAssocID="{F564E59D-D794-4F4A-8700-8F58548BDD18}" presName="Name101" presStyleLbl="parChTrans1D4" presStyleIdx="2" presStyleCnt="4"/>
      <dgm:spPr/>
      <dgm:t>
        <a:bodyPr/>
        <a:lstStyle/>
        <a:p>
          <a:endParaRPr lang="nl-BE"/>
        </a:p>
      </dgm:t>
    </dgm:pt>
    <dgm:pt modelId="{40E3E94B-B21B-40B1-9431-81864A949D5E}" type="pres">
      <dgm:prSet presAssocID="{235C760F-D2E0-4567-A507-B4D4AEBD5BBE}" presName="hierRoot3" presStyleCnt="0">
        <dgm:presLayoutVars>
          <dgm:hierBranch val="init"/>
        </dgm:presLayoutVars>
      </dgm:prSet>
      <dgm:spPr/>
    </dgm:pt>
    <dgm:pt modelId="{F7D3AA89-6DD1-4B11-AAFD-F467D83A9004}" type="pres">
      <dgm:prSet presAssocID="{235C760F-D2E0-4567-A507-B4D4AEBD5BBE}" presName="rootComposite3" presStyleCnt="0"/>
      <dgm:spPr/>
    </dgm:pt>
    <dgm:pt modelId="{6EF61A9B-E92F-40CF-929D-327B00A2DECC}" type="pres">
      <dgm:prSet presAssocID="{235C760F-D2E0-4567-A507-B4D4AEBD5BBE}" presName="rootText3" presStyleLbl="alignAcc1" presStyleIdx="0" presStyleCnt="0">
        <dgm:presLayoutVars>
          <dgm:chPref val="3"/>
        </dgm:presLayoutVars>
      </dgm:prSet>
      <dgm:spPr/>
      <dgm:t>
        <a:bodyPr/>
        <a:lstStyle/>
        <a:p>
          <a:endParaRPr lang="nl-BE"/>
        </a:p>
      </dgm:t>
    </dgm:pt>
    <dgm:pt modelId="{3306A6C3-40A9-489F-84B7-EFB5DC273C37}" type="pres">
      <dgm:prSet presAssocID="{235C760F-D2E0-4567-A507-B4D4AEBD5BBE}" presName="topArc3" presStyleLbl="parChTrans1D1" presStyleIdx="14" presStyleCnt="18"/>
      <dgm:spPr/>
    </dgm:pt>
    <dgm:pt modelId="{CF430FF5-D44C-44C5-83FB-3B7C575E5B73}" type="pres">
      <dgm:prSet presAssocID="{235C760F-D2E0-4567-A507-B4D4AEBD5BBE}" presName="bottomArc3" presStyleLbl="parChTrans1D1" presStyleIdx="15" presStyleCnt="18"/>
      <dgm:spPr/>
    </dgm:pt>
    <dgm:pt modelId="{26E51DD6-C4DE-421A-A14C-D6C66ABFED5F}" type="pres">
      <dgm:prSet presAssocID="{235C760F-D2E0-4567-A507-B4D4AEBD5BBE}" presName="topConnNode3" presStyleLbl="asst1" presStyleIdx="0" presStyleCnt="0"/>
      <dgm:spPr/>
      <dgm:t>
        <a:bodyPr/>
        <a:lstStyle/>
        <a:p>
          <a:endParaRPr lang="nl-BE"/>
        </a:p>
      </dgm:t>
    </dgm:pt>
    <dgm:pt modelId="{905014E5-A4D9-43E7-8EE8-4AF253C86C67}" type="pres">
      <dgm:prSet presAssocID="{235C760F-D2E0-4567-A507-B4D4AEBD5BBE}" presName="hierChild6" presStyleCnt="0"/>
      <dgm:spPr/>
    </dgm:pt>
    <dgm:pt modelId="{1D1F1BF9-40AB-4A2B-9494-83958A562732}" type="pres">
      <dgm:prSet presAssocID="{235C760F-D2E0-4567-A507-B4D4AEBD5BBE}" presName="hierChild7" presStyleCnt="0"/>
      <dgm:spPr/>
    </dgm:pt>
    <dgm:pt modelId="{FA6D009F-FE4A-468A-A13F-2F9B09442A60}" type="pres">
      <dgm:prSet presAssocID="{1E4CC588-7AA1-4C40-A4E8-A2FFCBE0BF2A}" presName="Name101" presStyleLbl="parChTrans1D4" presStyleIdx="3" presStyleCnt="4"/>
      <dgm:spPr/>
      <dgm:t>
        <a:bodyPr/>
        <a:lstStyle/>
        <a:p>
          <a:endParaRPr lang="nl-BE"/>
        </a:p>
      </dgm:t>
    </dgm:pt>
    <dgm:pt modelId="{22B16D64-BDA1-4F0B-9E66-AABC09110D06}" type="pres">
      <dgm:prSet presAssocID="{B2643C18-3BA4-4FED-BA06-E9AA4A149573}" presName="hierRoot3" presStyleCnt="0">
        <dgm:presLayoutVars>
          <dgm:hierBranch val="init"/>
        </dgm:presLayoutVars>
      </dgm:prSet>
      <dgm:spPr/>
    </dgm:pt>
    <dgm:pt modelId="{2489A991-5125-4B53-9CE2-6B6E14CFF1EE}" type="pres">
      <dgm:prSet presAssocID="{B2643C18-3BA4-4FED-BA06-E9AA4A149573}" presName="rootComposite3" presStyleCnt="0"/>
      <dgm:spPr/>
    </dgm:pt>
    <dgm:pt modelId="{7566EEE7-E009-4662-A0A0-2E8918BB65E5}" type="pres">
      <dgm:prSet presAssocID="{B2643C18-3BA4-4FED-BA06-E9AA4A149573}" presName="rootText3" presStyleLbl="alignAcc1" presStyleIdx="0" presStyleCnt="0">
        <dgm:presLayoutVars>
          <dgm:chPref val="3"/>
        </dgm:presLayoutVars>
      </dgm:prSet>
      <dgm:spPr/>
      <dgm:t>
        <a:bodyPr/>
        <a:lstStyle/>
        <a:p>
          <a:endParaRPr lang="nl-BE"/>
        </a:p>
      </dgm:t>
    </dgm:pt>
    <dgm:pt modelId="{04C83345-94A3-4E6D-9F9D-E816A3F82F27}" type="pres">
      <dgm:prSet presAssocID="{B2643C18-3BA4-4FED-BA06-E9AA4A149573}" presName="topArc3" presStyleLbl="parChTrans1D1" presStyleIdx="16" presStyleCnt="18"/>
      <dgm:spPr/>
    </dgm:pt>
    <dgm:pt modelId="{50FAB20E-E541-4783-81DA-73414B1C0BB7}" type="pres">
      <dgm:prSet presAssocID="{B2643C18-3BA4-4FED-BA06-E9AA4A149573}" presName="bottomArc3" presStyleLbl="parChTrans1D1" presStyleIdx="17" presStyleCnt="18"/>
      <dgm:spPr/>
    </dgm:pt>
    <dgm:pt modelId="{368C262E-9AF9-4B1C-8FC9-DF72283D296E}" type="pres">
      <dgm:prSet presAssocID="{B2643C18-3BA4-4FED-BA06-E9AA4A149573}" presName="topConnNode3" presStyleLbl="asst1" presStyleIdx="0" presStyleCnt="0"/>
      <dgm:spPr/>
      <dgm:t>
        <a:bodyPr/>
        <a:lstStyle/>
        <a:p>
          <a:endParaRPr lang="nl-BE"/>
        </a:p>
      </dgm:t>
    </dgm:pt>
    <dgm:pt modelId="{0917E765-1091-4498-86DF-A2B6C5BDA1DF}" type="pres">
      <dgm:prSet presAssocID="{B2643C18-3BA4-4FED-BA06-E9AA4A149573}" presName="hierChild6" presStyleCnt="0"/>
      <dgm:spPr/>
    </dgm:pt>
    <dgm:pt modelId="{5E70D0D1-7CDE-4796-B1CF-6936BF850294}" type="pres">
      <dgm:prSet presAssocID="{B2643C18-3BA4-4FED-BA06-E9AA4A149573}" presName="hierChild7" presStyleCnt="0"/>
      <dgm:spPr/>
    </dgm:pt>
  </dgm:ptLst>
  <dgm:cxnLst>
    <dgm:cxn modelId="{915577E2-9462-4EB3-B4B9-B064BCDD4DDC}" type="presOf" srcId="{4CF320C9-3C08-4535-8354-611D25A85DBF}" destId="{28C1ECCC-B29D-4CD8-AC34-3AB51AB25AE9}" srcOrd="1" destOrd="0" presId="urn:microsoft.com/office/officeart/2008/layout/HalfCircleOrganizationChart"/>
    <dgm:cxn modelId="{CD828609-3FF7-49E1-9928-38FDB242ACB5}" type="presOf" srcId="{B2643C18-3BA4-4FED-BA06-E9AA4A149573}" destId="{368C262E-9AF9-4B1C-8FC9-DF72283D296E}" srcOrd="1" destOrd="0" presId="urn:microsoft.com/office/officeart/2008/layout/HalfCircleOrganizationChart"/>
    <dgm:cxn modelId="{E43C3790-C1F1-4BAD-8D52-58C74EDABFA0}" type="presOf" srcId="{28271EB5-17D9-4999-BE7F-4FA9065BC815}" destId="{579AB43A-5B96-4D1B-92EA-B4877ACB43E1}" srcOrd="1" destOrd="0" presId="urn:microsoft.com/office/officeart/2008/layout/HalfCircleOrganizationChart"/>
    <dgm:cxn modelId="{3047B7AC-7A16-42F2-96ED-03A9368DAB84}" srcId="{3F04EDF0-3B61-41A1-9656-289D2C3AE994}" destId="{B2643C18-3BA4-4FED-BA06-E9AA4A149573}" srcOrd="1" destOrd="0" parTransId="{1E4CC588-7AA1-4C40-A4E8-A2FFCBE0BF2A}" sibTransId="{6B36F875-F424-46AE-9C4D-B037C53F08EF}"/>
    <dgm:cxn modelId="{2D5DEAEB-C186-44AB-B18A-D670F0DFDDB3}" type="presOf" srcId="{C7E44CB9-C746-454F-AEBE-69D6AC9CC8B3}" destId="{E9C0F619-E50D-481B-81A3-E75DBF63E73A}" srcOrd="0" destOrd="0" presId="urn:microsoft.com/office/officeart/2008/layout/HalfCircleOrganizationChart"/>
    <dgm:cxn modelId="{4CE01C92-0E28-40E5-944F-C5D971C3C931}" type="presOf" srcId="{4CF320C9-3C08-4535-8354-611D25A85DBF}" destId="{8AF3E107-7B73-42D0-9DAE-3A238A717139}" srcOrd="0" destOrd="0" presId="urn:microsoft.com/office/officeart/2008/layout/HalfCircleOrganizationChart"/>
    <dgm:cxn modelId="{41B8E76B-555C-4DBE-80CB-E157C86C517B}" type="presOf" srcId="{0C75971F-17AB-4C65-96D3-D7633D051970}" destId="{399F8355-A2B1-41D8-B602-26672C4F1245}" srcOrd="0" destOrd="0" presId="urn:microsoft.com/office/officeart/2008/layout/HalfCircleOrganizationChart"/>
    <dgm:cxn modelId="{8ABAB45E-B42E-440B-8E6D-EAAD75829866}" type="presOf" srcId="{235C760F-D2E0-4567-A507-B4D4AEBD5BBE}" destId="{26E51DD6-C4DE-421A-A14C-D6C66ABFED5F}" srcOrd="1" destOrd="0" presId="urn:microsoft.com/office/officeart/2008/layout/HalfCircleOrganizationChart"/>
    <dgm:cxn modelId="{7619B044-6ACC-4A5F-BA41-E8B580F83B34}" type="presOf" srcId="{54962945-DDAD-445F-B6E9-C400DD087F11}" destId="{CBD2BBEC-EED2-4315-97D2-EA7AF36CCDD3}" srcOrd="0" destOrd="0" presId="urn:microsoft.com/office/officeart/2008/layout/HalfCircleOrganizationChart"/>
    <dgm:cxn modelId="{33D5B3A5-4D45-4C8B-BFC3-6D24435306F9}" type="presOf" srcId="{B883F520-509E-4A7F-9728-046E5A0ED2E1}" destId="{E6CCD647-39B6-4C37-85BB-421A49430E99}" srcOrd="0" destOrd="0" presId="urn:microsoft.com/office/officeart/2008/layout/HalfCircleOrganizationChart"/>
    <dgm:cxn modelId="{9121968F-2DFB-4BD3-A77D-D6B4BE2EB735}" type="presOf" srcId="{0C75971F-17AB-4C65-96D3-D7633D051970}" destId="{10FEE566-6259-42D6-9FE6-20CDDA044F59}" srcOrd="1" destOrd="0" presId="urn:microsoft.com/office/officeart/2008/layout/HalfCircleOrganizationChart"/>
    <dgm:cxn modelId="{CE1CE2CC-D56C-4806-93D2-2AAFA05BAEBE}" type="presOf" srcId="{B2643C18-3BA4-4FED-BA06-E9AA4A149573}" destId="{7566EEE7-E009-4662-A0A0-2E8918BB65E5}" srcOrd="0" destOrd="0" presId="urn:microsoft.com/office/officeart/2008/layout/HalfCircleOrganizationChart"/>
    <dgm:cxn modelId="{5EFC791C-78DD-45A5-A40B-BA759CC03218}" type="presOf" srcId="{75DF2BD0-8F53-486B-85FE-5EA711098E19}" destId="{7D0D0091-D1CF-45AE-AA86-1AF5DAC09A1E}" srcOrd="0" destOrd="0" presId="urn:microsoft.com/office/officeart/2008/layout/HalfCircleOrganizationChart"/>
    <dgm:cxn modelId="{826C7619-10B2-4F99-9F54-36084CFFD39A}" type="presOf" srcId="{F564E59D-D794-4F4A-8700-8F58548BDD18}" destId="{93AD1CAF-6338-4CC9-9F97-45FE027638EC}" srcOrd="0" destOrd="0" presId="urn:microsoft.com/office/officeart/2008/layout/HalfCircleOrganizationChart"/>
    <dgm:cxn modelId="{C3C5C015-E69F-4FA1-A140-948FF8A9E46E}" type="presOf" srcId="{235C760F-D2E0-4567-A507-B4D4AEBD5BBE}" destId="{6EF61A9B-E92F-40CF-929D-327B00A2DECC}" srcOrd="0" destOrd="0" presId="urn:microsoft.com/office/officeart/2008/layout/HalfCircleOrganizationChart"/>
    <dgm:cxn modelId="{886A33DD-3AD5-4D79-88E0-DD8AE2FBD8B9}" type="presOf" srcId="{F8EB2BDD-C0DE-4CD3-8360-540F46C31A85}" destId="{64D56F3B-8F91-4D84-8127-74C98C8B009D}" srcOrd="1" destOrd="0" presId="urn:microsoft.com/office/officeart/2008/layout/HalfCircleOrganizationChart"/>
    <dgm:cxn modelId="{4B9AA1B3-4412-425C-B17A-C90BD47CC824}" srcId="{C7E44CB9-C746-454F-AEBE-69D6AC9CC8B3}" destId="{28271EB5-17D9-4999-BE7F-4FA9065BC815}" srcOrd="1" destOrd="0" parTransId="{527D0C90-A1A3-4FBC-9879-F27C06AFADF0}" sibTransId="{BEED1656-7914-4694-82F7-5FA461488085}"/>
    <dgm:cxn modelId="{B73503B7-B217-4BDF-BE1F-4427CBFA50C0}" type="presOf" srcId="{3F04EDF0-3B61-41A1-9656-289D2C3AE994}" destId="{AC25E2CF-ED62-4E89-8D16-8963F401B685}" srcOrd="1" destOrd="0" presId="urn:microsoft.com/office/officeart/2008/layout/HalfCircleOrganizationChart"/>
    <dgm:cxn modelId="{72A8BC98-84CF-4D8C-88C8-E3BDAD670E68}" type="presOf" srcId="{1B43B5FC-F953-4BDA-AB78-2D1D39F0C789}" destId="{773E0745-8DC9-413E-A462-A8814D06035B}" srcOrd="0" destOrd="0" presId="urn:microsoft.com/office/officeart/2008/layout/HalfCircleOrganizationChart"/>
    <dgm:cxn modelId="{2F72E121-D86E-495B-9D32-F7EB9CCE1EAF}" srcId="{F4F55093-DB33-4D84-BE50-C76AFF1EF7B1}" destId="{992AC4F0-4820-4459-B75F-8A7DA72FBC6B}" srcOrd="0" destOrd="0" parTransId="{E447AB3B-6054-466D-BF04-0EF5A59D7869}" sibTransId="{144E9842-4880-4262-B3D3-639388AF6894}"/>
    <dgm:cxn modelId="{FE453B37-B8D4-4432-8AA5-8C11F71A78C5}" type="presOf" srcId="{992AC4F0-4820-4459-B75F-8A7DA72FBC6B}" destId="{1E6619B1-0603-4779-8CE4-46BDEC1CE251}" srcOrd="0" destOrd="0" presId="urn:microsoft.com/office/officeart/2008/layout/HalfCircleOrganizationChart"/>
    <dgm:cxn modelId="{6AC26EAC-B472-471E-9717-2FFE269ECFD6}" srcId="{3F04EDF0-3B61-41A1-9656-289D2C3AE994}" destId="{235C760F-D2E0-4567-A507-B4D4AEBD5BBE}" srcOrd="0" destOrd="0" parTransId="{F564E59D-D794-4F4A-8700-8F58548BDD18}" sibTransId="{3D99A40A-DE1B-488B-891B-D2E486C84385}"/>
    <dgm:cxn modelId="{81F261F1-94F6-4743-8684-A2A059AE83D0}" type="presOf" srcId="{28271EB5-17D9-4999-BE7F-4FA9065BC815}" destId="{71183623-F4E0-49A7-8297-CABD525BE990}" srcOrd="0" destOrd="0" presId="urn:microsoft.com/office/officeart/2008/layout/HalfCircleOrganizationChart"/>
    <dgm:cxn modelId="{D83B62CE-3291-48B9-8E06-135D5DC0A5DC}" srcId="{C7E44CB9-C746-454F-AEBE-69D6AC9CC8B3}" destId="{F8EB2BDD-C0DE-4CD3-8360-540F46C31A85}" srcOrd="0" destOrd="0" parTransId="{74968F0D-EBB6-4315-981B-81278C12CD25}" sibTransId="{BBB36FF2-89BA-4BCE-B074-B459E9A9C2DE}"/>
    <dgm:cxn modelId="{A624788B-1AB1-4634-B83F-2C8257D3DF33}" srcId="{992AC4F0-4820-4459-B75F-8A7DA72FBC6B}" destId="{C7E44CB9-C746-454F-AEBE-69D6AC9CC8B3}" srcOrd="1" destOrd="0" parTransId="{54962945-DDAD-445F-B6E9-C400DD087F11}" sibTransId="{B0B651CA-BE12-4E8E-AD26-208372BF5EF0}"/>
    <dgm:cxn modelId="{B7C1A624-644C-4B96-B56C-768CB5CAEE78}" type="presOf" srcId="{F4F55093-DB33-4D84-BE50-C76AFF1EF7B1}" destId="{8AEB94EE-2C2C-492A-9612-94BFAA7263DE}" srcOrd="0" destOrd="0" presId="urn:microsoft.com/office/officeart/2008/layout/HalfCircleOrganizationChart"/>
    <dgm:cxn modelId="{5FB1D353-D960-409B-87D3-54093F1CBC5E}" srcId="{992AC4F0-4820-4459-B75F-8A7DA72FBC6B}" destId="{0C75971F-17AB-4C65-96D3-D7633D051970}" srcOrd="0" destOrd="0" parTransId="{B883F520-509E-4A7F-9728-046E5A0ED2E1}" sibTransId="{21DAF23D-8B0E-4E6F-B7E5-BA8A8A97BA29}"/>
    <dgm:cxn modelId="{9CF01AED-F2EC-4D99-9A87-3CD20BB76116}" type="presOf" srcId="{74968F0D-EBB6-4315-981B-81278C12CD25}" destId="{ABF1A154-435C-4F14-8628-6B707FF63436}" srcOrd="0" destOrd="0" presId="urn:microsoft.com/office/officeart/2008/layout/HalfCircleOrganizationChart"/>
    <dgm:cxn modelId="{6688E45C-86FC-4A8A-B251-65FE876F8892}" type="presOf" srcId="{527D0C90-A1A3-4FBC-9879-F27C06AFADF0}" destId="{5CD99FD8-F681-43B6-A2A5-C682BADD9D6E}" srcOrd="0" destOrd="0" presId="urn:microsoft.com/office/officeart/2008/layout/HalfCircleOrganizationChart"/>
    <dgm:cxn modelId="{C268A03A-61DC-4492-AC52-3A34C1CD7A1C}" type="presOf" srcId="{3F04EDF0-3B61-41A1-9656-289D2C3AE994}" destId="{7E83220E-CBFC-486E-85F1-1000A7A235FD}" srcOrd="0" destOrd="0" presId="urn:microsoft.com/office/officeart/2008/layout/HalfCircleOrganizationChart"/>
    <dgm:cxn modelId="{1C9D99E4-DC4D-4DAA-8357-021E42CCBE68}" srcId="{28271EB5-17D9-4999-BE7F-4FA9065BC815}" destId="{3F04EDF0-3B61-41A1-9656-289D2C3AE994}" srcOrd="1" destOrd="0" parTransId="{1B43B5FC-F953-4BDA-AB78-2D1D39F0C789}" sibTransId="{0B56D0D1-F156-45E3-BC27-D4BA2AE8DA8B}"/>
    <dgm:cxn modelId="{7CD83280-F465-4154-89EC-F79B6766BFFE}" type="presOf" srcId="{992AC4F0-4820-4459-B75F-8A7DA72FBC6B}" destId="{BF5A2451-1279-4D90-B5DF-0F69F870C3CD}" srcOrd="1" destOrd="0" presId="urn:microsoft.com/office/officeart/2008/layout/HalfCircleOrganizationChart"/>
    <dgm:cxn modelId="{12AEAE5D-B646-4768-9077-8F52B7FC183C}" type="presOf" srcId="{C7E44CB9-C746-454F-AEBE-69D6AC9CC8B3}" destId="{7D3E39FE-3CB9-4DF2-961F-EF26FDA7A451}" srcOrd="1" destOrd="0" presId="urn:microsoft.com/office/officeart/2008/layout/HalfCircleOrganizationChart"/>
    <dgm:cxn modelId="{009F5866-2DCB-4227-91A8-C8535596A640}" srcId="{28271EB5-17D9-4999-BE7F-4FA9065BC815}" destId="{4CF320C9-3C08-4535-8354-611D25A85DBF}" srcOrd="0" destOrd="0" parTransId="{75DF2BD0-8F53-486B-85FE-5EA711098E19}" sibTransId="{881093E7-D7E4-479D-A1FD-0DB5F03406B9}"/>
    <dgm:cxn modelId="{7653F1B6-9E76-4C14-8F84-86B5D5CBA84E}" type="presOf" srcId="{F8EB2BDD-C0DE-4CD3-8360-540F46C31A85}" destId="{D7A16B98-187C-45AD-A720-6E7652FF601C}" srcOrd="0" destOrd="0" presId="urn:microsoft.com/office/officeart/2008/layout/HalfCircleOrganizationChart"/>
    <dgm:cxn modelId="{9C2AABEE-2D45-4F61-A6C8-80C2B584D209}" type="presOf" srcId="{1E4CC588-7AA1-4C40-A4E8-A2FFCBE0BF2A}" destId="{FA6D009F-FE4A-468A-A13F-2F9B09442A60}" srcOrd="0" destOrd="0" presId="urn:microsoft.com/office/officeart/2008/layout/HalfCircleOrganizationChart"/>
    <dgm:cxn modelId="{A54A21A9-605A-4E1E-A966-D3C363DDD934}" type="presParOf" srcId="{8AEB94EE-2C2C-492A-9612-94BFAA7263DE}" destId="{0A0BD2D9-744B-4D3D-97E7-2DFCB9B74C09}" srcOrd="0" destOrd="0" presId="urn:microsoft.com/office/officeart/2008/layout/HalfCircleOrganizationChart"/>
    <dgm:cxn modelId="{5958F17D-2D42-4772-8604-320C056F2098}" type="presParOf" srcId="{0A0BD2D9-744B-4D3D-97E7-2DFCB9B74C09}" destId="{96AB2976-F4CF-4CFA-93AD-B1134C7DF501}" srcOrd="0" destOrd="0" presId="urn:microsoft.com/office/officeart/2008/layout/HalfCircleOrganizationChart"/>
    <dgm:cxn modelId="{0665C854-54B8-4AB2-BB27-A02030F429AF}" type="presParOf" srcId="{96AB2976-F4CF-4CFA-93AD-B1134C7DF501}" destId="{1E6619B1-0603-4779-8CE4-46BDEC1CE251}" srcOrd="0" destOrd="0" presId="urn:microsoft.com/office/officeart/2008/layout/HalfCircleOrganizationChart"/>
    <dgm:cxn modelId="{87F9BBA3-790F-4FF5-9372-66A17196667F}" type="presParOf" srcId="{96AB2976-F4CF-4CFA-93AD-B1134C7DF501}" destId="{2B0311B1-7BF9-4110-B602-F4404580F672}" srcOrd="1" destOrd="0" presId="urn:microsoft.com/office/officeart/2008/layout/HalfCircleOrganizationChart"/>
    <dgm:cxn modelId="{DBA88C2E-F271-4C6A-9378-565C8BAE305F}" type="presParOf" srcId="{96AB2976-F4CF-4CFA-93AD-B1134C7DF501}" destId="{0E2E456D-48B5-4C0A-B6F0-2469850D528E}" srcOrd="2" destOrd="0" presId="urn:microsoft.com/office/officeart/2008/layout/HalfCircleOrganizationChart"/>
    <dgm:cxn modelId="{931BD779-E71D-4E3A-B7AE-11385E8323B2}" type="presParOf" srcId="{96AB2976-F4CF-4CFA-93AD-B1134C7DF501}" destId="{BF5A2451-1279-4D90-B5DF-0F69F870C3CD}" srcOrd="3" destOrd="0" presId="urn:microsoft.com/office/officeart/2008/layout/HalfCircleOrganizationChart"/>
    <dgm:cxn modelId="{D9693C4C-55DA-43F4-97AE-C78696A7A0BA}" type="presParOf" srcId="{0A0BD2D9-744B-4D3D-97E7-2DFCB9B74C09}" destId="{A2ED148C-A7A9-4704-8546-34EC42D4C24C}" srcOrd="1" destOrd="0" presId="urn:microsoft.com/office/officeart/2008/layout/HalfCircleOrganizationChart"/>
    <dgm:cxn modelId="{7769A6E2-A273-4FDA-93CD-D6B5CCEFEF93}" type="presParOf" srcId="{0A0BD2D9-744B-4D3D-97E7-2DFCB9B74C09}" destId="{769F7B57-7732-402C-9E07-11634C743F7A}" srcOrd="2" destOrd="0" presId="urn:microsoft.com/office/officeart/2008/layout/HalfCircleOrganizationChart"/>
    <dgm:cxn modelId="{5BAC0DA3-67D7-4618-A2EB-556BEFBCF44D}" type="presParOf" srcId="{769F7B57-7732-402C-9E07-11634C743F7A}" destId="{E6CCD647-39B6-4C37-85BB-421A49430E99}" srcOrd="0" destOrd="0" presId="urn:microsoft.com/office/officeart/2008/layout/HalfCircleOrganizationChart"/>
    <dgm:cxn modelId="{246BED01-C7BC-4D17-9BF8-47B7E031228F}" type="presParOf" srcId="{769F7B57-7732-402C-9E07-11634C743F7A}" destId="{C3314645-5A78-4444-A35B-BE2835B0D9B8}" srcOrd="1" destOrd="0" presId="urn:microsoft.com/office/officeart/2008/layout/HalfCircleOrganizationChart"/>
    <dgm:cxn modelId="{E41D8F07-2634-4D52-9344-F519F19CB535}" type="presParOf" srcId="{C3314645-5A78-4444-A35B-BE2835B0D9B8}" destId="{28F82845-EF96-419D-A4BF-0D72B58AD229}" srcOrd="0" destOrd="0" presId="urn:microsoft.com/office/officeart/2008/layout/HalfCircleOrganizationChart"/>
    <dgm:cxn modelId="{67606509-0FB4-468C-A5AD-74F926623B5A}" type="presParOf" srcId="{28F82845-EF96-419D-A4BF-0D72B58AD229}" destId="{399F8355-A2B1-41D8-B602-26672C4F1245}" srcOrd="0" destOrd="0" presId="urn:microsoft.com/office/officeart/2008/layout/HalfCircleOrganizationChart"/>
    <dgm:cxn modelId="{D5FF3195-AF37-477E-88B0-144DBCC35CFE}" type="presParOf" srcId="{28F82845-EF96-419D-A4BF-0D72B58AD229}" destId="{70AF9FDA-AFCA-4B6E-8F92-01F9E485FD74}" srcOrd="1" destOrd="0" presId="urn:microsoft.com/office/officeart/2008/layout/HalfCircleOrganizationChart"/>
    <dgm:cxn modelId="{6E18333D-25ED-4B7F-905F-848921310ED8}" type="presParOf" srcId="{28F82845-EF96-419D-A4BF-0D72B58AD229}" destId="{071ABCE8-7E49-472E-B59B-AA2AAD5D30C7}" srcOrd="2" destOrd="0" presId="urn:microsoft.com/office/officeart/2008/layout/HalfCircleOrganizationChart"/>
    <dgm:cxn modelId="{C40463BF-C8F5-4718-BCF3-C5489149A434}" type="presParOf" srcId="{28F82845-EF96-419D-A4BF-0D72B58AD229}" destId="{10FEE566-6259-42D6-9FE6-20CDDA044F59}" srcOrd="3" destOrd="0" presId="urn:microsoft.com/office/officeart/2008/layout/HalfCircleOrganizationChart"/>
    <dgm:cxn modelId="{E2850F35-EECC-4D37-907B-FDE0A87F57DE}" type="presParOf" srcId="{C3314645-5A78-4444-A35B-BE2835B0D9B8}" destId="{82AB3769-0456-4219-BA0C-6670D73B4FDE}" srcOrd="1" destOrd="0" presId="urn:microsoft.com/office/officeart/2008/layout/HalfCircleOrganizationChart"/>
    <dgm:cxn modelId="{57ACD0D3-2AC9-4F93-A6F6-DF8D7E80F48A}" type="presParOf" srcId="{C3314645-5A78-4444-A35B-BE2835B0D9B8}" destId="{EFCFDA95-0A6D-487C-A848-8ED48335B073}" srcOrd="2" destOrd="0" presId="urn:microsoft.com/office/officeart/2008/layout/HalfCircleOrganizationChart"/>
    <dgm:cxn modelId="{5B4427D4-4C4B-42C2-95D1-36E8B121E2F6}" type="presParOf" srcId="{769F7B57-7732-402C-9E07-11634C743F7A}" destId="{CBD2BBEC-EED2-4315-97D2-EA7AF36CCDD3}" srcOrd="2" destOrd="0" presId="urn:microsoft.com/office/officeart/2008/layout/HalfCircleOrganizationChart"/>
    <dgm:cxn modelId="{75F5C93A-F3C0-41CB-9A3C-6D841D860698}" type="presParOf" srcId="{769F7B57-7732-402C-9E07-11634C743F7A}" destId="{2FC1555E-2EA7-48CD-9EFB-185A45E52B9C}" srcOrd="3" destOrd="0" presId="urn:microsoft.com/office/officeart/2008/layout/HalfCircleOrganizationChart"/>
    <dgm:cxn modelId="{14CF60FF-762E-4CFE-805E-EEDFA77CB524}" type="presParOf" srcId="{2FC1555E-2EA7-48CD-9EFB-185A45E52B9C}" destId="{84F9B6E2-B4B8-4642-A815-6681A80C0201}" srcOrd="0" destOrd="0" presId="urn:microsoft.com/office/officeart/2008/layout/HalfCircleOrganizationChart"/>
    <dgm:cxn modelId="{2089DF0B-C4A8-4E42-96AA-0C6A23640532}" type="presParOf" srcId="{84F9B6E2-B4B8-4642-A815-6681A80C0201}" destId="{E9C0F619-E50D-481B-81A3-E75DBF63E73A}" srcOrd="0" destOrd="0" presId="urn:microsoft.com/office/officeart/2008/layout/HalfCircleOrganizationChart"/>
    <dgm:cxn modelId="{7AFB5F7E-0164-4B6D-9250-50C3D1B30C96}" type="presParOf" srcId="{84F9B6E2-B4B8-4642-A815-6681A80C0201}" destId="{6F51FAC5-7DD7-4EC1-B014-57C3AFBE4AA3}" srcOrd="1" destOrd="0" presId="urn:microsoft.com/office/officeart/2008/layout/HalfCircleOrganizationChart"/>
    <dgm:cxn modelId="{7EA31C2F-422E-4F56-B38C-039E70ABCA77}" type="presParOf" srcId="{84F9B6E2-B4B8-4642-A815-6681A80C0201}" destId="{BBF736E8-7359-4CEC-BF42-81381A4B782B}" srcOrd="2" destOrd="0" presId="urn:microsoft.com/office/officeart/2008/layout/HalfCircleOrganizationChart"/>
    <dgm:cxn modelId="{FC0908B7-5A2E-4F1B-A6A4-2C4EC7F9EA9D}" type="presParOf" srcId="{84F9B6E2-B4B8-4642-A815-6681A80C0201}" destId="{7D3E39FE-3CB9-4DF2-961F-EF26FDA7A451}" srcOrd="3" destOrd="0" presId="urn:microsoft.com/office/officeart/2008/layout/HalfCircleOrganizationChart"/>
    <dgm:cxn modelId="{4BCFC2EA-2B64-4BD0-A999-79A0E6A0B850}" type="presParOf" srcId="{2FC1555E-2EA7-48CD-9EFB-185A45E52B9C}" destId="{663EDBCC-0E0D-4882-9E57-877079E36465}" srcOrd="1" destOrd="0" presId="urn:microsoft.com/office/officeart/2008/layout/HalfCircleOrganizationChart"/>
    <dgm:cxn modelId="{7247E514-FCA0-4DC3-B0E6-BCEE9394614A}" type="presParOf" srcId="{2FC1555E-2EA7-48CD-9EFB-185A45E52B9C}" destId="{A91DC449-4787-4215-AED6-4B58BB5D3819}" srcOrd="2" destOrd="0" presId="urn:microsoft.com/office/officeart/2008/layout/HalfCircleOrganizationChart"/>
    <dgm:cxn modelId="{23E5EA8D-F59A-4CAF-9D5E-03438A897DFB}" type="presParOf" srcId="{A91DC449-4787-4215-AED6-4B58BB5D3819}" destId="{ABF1A154-435C-4F14-8628-6B707FF63436}" srcOrd="0" destOrd="0" presId="urn:microsoft.com/office/officeart/2008/layout/HalfCircleOrganizationChart"/>
    <dgm:cxn modelId="{E3F28591-1FED-4418-A89C-11A1113EB2EE}" type="presParOf" srcId="{A91DC449-4787-4215-AED6-4B58BB5D3819}" destId="{D3780727-0F7C-47C4-965E-878B90671FA2}" srcOrd="1" destOrd="0" presId="urn:microsoft.com/office/officeart/2008/layout/HalfCircleOrganizationChart"/>
    <dgm:cxn modelId="{C9CB29DA-BA6D-4CC3-AAC0-9308D88DF7F7}" type="presParOf" srcId="{D3780727-0F7C-47C4-965E-878B90671FA2}" destId="{CC1AA843-BE3A-48CF-91C6-B8F4F176B929}" srcOrd="0" destOrd="0" presId="urn:microsoft.com/office/officeart/2008/layout/HalfCircleOrganizationChart"/>
    <dgm:cxn modelId="{64608B11-CC06-4C08-A0A5-8E275795C110}" type="presParOf" srcId="{CC1AA843-BE3A-48CF-91C6-B8F4F176B929}" destId="{D7A16B98-187C-45AD-A720-6E7652FF601C}" srcOrd="0" destOrd="0" presId="urn:microsoft.com/office/officeart/2008/layout/HalfCircleOrganizationChart"/>
    <dgm:cxn modelId="{7DDBA900-4332-45A5-81AF-3D71C4FD17A5}" type="presParOf" srcId="{CC1AA843-BE3A-48CF-91C6-B8F4F176B929}" destId="{0E5C29FE-DBAA-4263-9CEF-C7BD4655A306}" srcOrd="1" destOrd="0" presId="urn:microsoft.com/office/officeart/2008/layout/HalfCircleOrganizationChart"/>
    <dgm:cxn modelId="{A40317EE-5652-4EA2-B50B-EED59327F1E8}" type="presParOf" srcId="{CC1AA843-BE3A-48CF-91C6-B8F4F176B929}" destId="{83019B76-3CF2-48EF-ABC7-88D38DE04AED}" srcOrd="2" destOrd="0" presId="urn:microsoft.com/office/officeart/2008/layout/HalfCircleOrganizationChart"/>
    <dgm:cxn modelId="{12A721A2-4B23-4AFC-A4E5-0152A31E1C55}" type="presParOf" srcId="{CC1AA843-BE3A-48CF-91C6-B8F4F176B929}" destId="{64D56F3B-8F91-4D84-8127-74C98C8B009D}" srcOrd="3" destOrd="0" presId="urn:microsoft.com/office/officeart/2008/layout/HalfCircleOrganizationChart"/>
    <dgm:cxn modelId="{EA53F38D-5D20-4172-B640-A952ED7E6835}" type="presParOf" srcId="{D3780727-0F7C-47C4-965E-878B90671FA2}" destId="{C1ECD17D-B953-4B0A-9E64-41B9E72A4444}" srcOrd="1" destOrd="0" presId="urn:microsoft.com/office/officeart/2008/layout/HalfCircleOrganizationChart"/>
    <dgm:cxn modelId="{16D56436-DCE3-4C01-B683-A25EBDC71200}" type="presParOf" srcId="{D3780727-0F7C-47C4-965E-878B90671FA2}" destId="{D8677A58-A6C1-4744-B5A0-FC0E21065234}" srcOrd="2" destOrd="0" presId="urn:microsoft.com/office/officeart/2008/layout/HalfCircleOrganizationChart"/>
    <dgm:cxn modelId="{945C318B-D49E-44D3-B8F3-FF456FCBD75E}" type="presParOf" srcId="{A91DC449-4787-4215-AED6-4B58BB5D3819}" destId="{5CD99FD8-F681-43B6-A2A5-C682BADD9D6E}" srcOrd="2" destOrd="0" presId="urn:microsoft.com/office/officeart/2008/layout/HalfCircleOrganizationChart"/>
    <dgm:cxn modelId="{96512FA0-348D-41DB-BB75-F89FFAC809D0}" type="presParOf" srcId="{A91DC449-4787-4215-AED6-4B58BB5D3819}" destId="{59ACFE05-AD95-4E43-BB66-1EF9BFEFED7A}" srcOrd="3" destOrd="0" presId="urn:microsoft.com/office/officeart/2008/layout/HalfCircleOrganizationChart"/>
    <dgm:cxn modelId="{401BB811-16EA-46E9-85FE-D9C931B76BB4}" type="presParOf" srcId="{59ACFE05-AD95-4E43-BB66-1EF9BFEFED7A}" destId="{8FABDDFB-ED9C-4403-9938-CBCD96DAD6F3}" srcOrd="0" destOrd="0" presId="urn:microsoft.com/office/officeart/2008/layout/HalfCircleOrganizationChart"/>
    <dgm:cxn modelId="{51FF9B4C-09CD-4B03-8F64-7831FD4532D7}" type="presParOf" srcId="{8FABDDFB-ED9C-4403-9938-CBCD96DAD6F3}" destId="{71183623-F4E0-49A7-8297-CABD525BE990}" srcOrd="0" destOrd="0" presId="urn:microsoft.com/office/officeart/2008/layout/HalfCircleOrganizationChart"/>
    <dgm:cxn modelId="{579A0F2F-3D2E-4FF3-B35D-0EADA75EC5A0}" type="presParOf" srcId="{8FABDDFB-ED9C-4403-9938-CBCD96DAD6F3}" destId="{72D26043-234D-4A61-8008-329AC72D3269}" srcOrd="1" destOrd="0" presId="urn:microsoft.com/office/officeart/2008/layout/HalfCircleOrganizationChart"/>
    <dgm:cxn modelId="{DD871EDA-63C5-4AC9-8C09-11EB47F2FBD5}" type="presParOf" srcId="{8FABDDFB-ED9C-4403-9938-CBCD96DAD6F3}" destId="{FFA7A574-71C4-42D2-89DA-AEECDDA4E8AC}" srcOrd="2" destOrd="0" presId="urn:microsoft.com/office/officeart/2008/layout/HalfCircleOrganizationChart"/>
    <dgm:cxn modelId="{6609C16F-916F-4683-BAD9-2DB8A6D21037}" type="presParOf" srcId="{8FABDDFB-ED9C-4403-9938-CBCD96DAD6F3}" destId="{579AB43A-5B96-4D1B-92EA-B4877ACB43E1}" srcOrd="3" destOrd="0" presId="urn:microsoft.com/office/officeart/2008/layout/HalfCircleOrganizationChart"/>
    <dgm:cxn modelId="{072FEA73-130B-4353-A652-16D4515B0CE2}" type="presParOf" srcId="{59ACFE05-AD95-4E43-BB66-1EF9BFEFED7A}" destId="{D29C5AB0-AC60-4A33-8F25-149E8D6FAEA9}" srcOrd="1" destOrd="0" presId="urn:microsoft.com/office/officeart/2008/layout/HalfCircleOrganizationChart"/>
    <dgm:cxn modelId="{5FACB93A-2BEE-4A0F-81EE-C59745AA8E32}" type="presParOf" srcId="{59ACFE05-AD95-4E43-BB66-1EF9BFEFED7A}" destId="{01CEB9B8-526F-483E-B347-B77D5057C9A6}" srcOrd="2" destOrd="0" presId="urn:microsoft.com/office/officeart/2008/layout/HalfCircleOrganizationChart"/>
    <dgm:cxn modelId="{77899AD2-A79D-409C-BC5B-659FA906D825}" type="presParOf" srcId="{01CEB9B8-526F-483E-B347-B77D5057C9A6}" destId="{7D0D0091-D1CF-45AE-AA86-1AF5DAC09A1E}" srcOrd="0" destOrd="0" presId="urn:microsoft.com/office/officeart/2008/layout/HalfCircleOrganizationChart"/>
    <dgm:cxn modelId="{2C2901A3-F329-4420-870C-15413E5281D1}" type="presParOf" srcId="{01CEB9B8-526F-483E-B347-B77D5057C9A6}" destId="{08394670-F9D1-4066-85A5-C5C7B0D8BA02}" srcOrd="1" destOrd="0" presId="urn:microsoft.com/office/officeart/2008/layout/HalfCircleOrganizationChart"/>
    <dgm:cxn modelId="{6DC29CDD-B1F6-4AC6-A10E-7B2F13E8B3E1}" type="presParOf" srcId="{08394670-F9D1-4066-85A5-C5C7B0D8BA02}" destId="{8E625B5D-2E0A-46CC-AF05-9433EEA48B17}" srcOrd="0" destOrd="0" presId="urn:microsoft.com/office/officeart/2008/layout/HalfCircleOrganizationChart"/>
    <dgm:cxn modelId="{98513D04-15EE-4088-9A91-F29F22DF6D47}" type="presParOf" srcId="{8E625B5D-2E0A-46CC-AF05-9433EEA48B17}" destId="{8AF3E107-7B73-42D0-9DAE-3A238A717139}" srcOrd="0" destOrd="0" presId="urn:microsoft.com/office/officeart/2008/layout/HalfCircleOrganizationChart"/>
    <dgm:cxn modelId="{1BD16D88-E241-435D-B631-9FB057EEFF71}" type="presParOf" srcId="{8E625B5D-2E0A-46CC-AF05-9433EEA48B17}" destId="{981FB257-2A9D-4EAD-9977-BD77A5A1596F}" srcOrd="1" destOrd="0" presId="urn:microsoft.com/office/officeart/2008/layout/HalfCircleOrganizationChart"/>
    <dgm:cxn modelId="{5A731D2E-B005-4456-9AD5-D80DEB28C5C9}" type="presParOf" srcId="{8E625B5D-2E0A-46CC-AF05-9433EEA48B17}" destId="{562D19FE-1835-4E15-904C-18BBB00F5D68}" srcOrd="2" destOrd="0" presId="urn:microsoft.com/office/officeart/2008/layout/HalfCircleOrganizationChart"/>
    <dgm:cxn modelId="{AA6C4EAA-AF00-44A9-9D9A-6D1AC9C11DDC}" type="presParOf" srcId="{8E625B5D-2E0A-46CC-AF05-9433EEA48B17}" destId="{28C1ECCC-B29D-4CD8-AC34-3AB51AB25AE9}" srcOrd="3" destOrd="0" presId="urn:microsoft.com/office/officeart/2008/layout/HalfCircleOrganizationChart"/>
    <dgm:cxn modelId="{22C4820F-720A-4FDD-BF2C-DE12E09C2F4F}" type="presParOf" srcId="{08394670-F9D1-4066-85A5-C5C7B0D8BA02}" destId="{4E87D62D-B726-48AF-9193-43FBFB47ABDE}" srcOrd="1" destOrd="0" presId="urn:microsoft.com/office/officeart/2008/layout/HalfCircleOrganizationChart"/>
    <dgm:cxn modelId="{3A6DAE86-8D00-4BA0-8B39-3B643EA80B4C}" type="presParOf" srcId="{08394670-F9D1-4066-85A5-C5C7B0D8BA02}" destId="{843CF32E-6C83-4DCD-AE37-B9B963C918C0}" srcOrd="2" destOrd="0" presId="urn:microsoft.com/office/officeart/2008/layout/HalfCircleOrganizationChart"/>
    <dgm:cxn modelId="{31A55609-388F-4C8E-907E-F8B39FFF3D29}" type="presParOf" srcId="{01CEB9B8-526F-483E-B347-B77D5057C9A6}" destId="{773E0745-8DC9-413E-A462-A8814D06035B}" srcOrd="2" destOrd="0" presId="urn:microsoft.com/office/officeart/2008/layout/HalfCircleOrganizationChart"/>
    <dgm:cxn modelId="{48CD8954-6E31-4AED-AA03-DA4669B9CDEC}" type="presParOf" srcId="{01CEB9B8-526F-483E-B347-B77D5057C9A6}" destId="{161DF2EB-E3E9-4B49-9D2D-C7CE840AFA9E}" srcOrd="3" destOrd="0" presId="urn:microsoft.com/office/officeart/2008/layout/HalfCircleOrganizationChart"/>
    <dgm:cxn modelId="{116E7345-159C-4101-AB63-9DF19334B55A}" type="presParOf" srcId="{161DF2EB-E3E9-4B49-9D2D-C7CE840AFA9E}" destId="{EB8D1901-1CB9-4DE7-8B90-5A5F8B7589A2}" srcOrd="0" destOrd="0" presId="urn:microsoft.com/office/officeart/2008/layout/HalfCircleOrganizationChart"/>
    <dgm:cxn modelId="{4A0D25DF-6A7C-4AB6-A7A7-325BF6978F76}" type="presParOf" srcId="{EB8D1901-1CB9-4DE7-8B90-5A5F8B7589A2}" destId="{7E83220E-CBFC-486E-85F1-1000A7A235FD}" srcOrd="0" destOrd="0" presId="urn:microsoft.com/office/officeart/2008/layout/HalfCircleOrganizationChart"/>
    <dgm:cxn modelId="{1A978DFB-1DE0-4EC4-A031-FD9D66E0F435}" type="presParOf" srcId="{EB8D1901-1CB9-4DE7-8B90-5A5F8B7589A2}" destId="{262108B1-8B73-4C37-AAF1-E8E974D22DF5}" srcOrd="1" destOrd="0" presId="urn:microsoft.com/office/officeart/2008/layout/HalfCircleOrganizationChart"/>
    <dgm:cxn modelId="{C91B4103-0B97-4873-B859-A84351D0079C}" type="presParOf" srcId="{EB8D1901-1CB9-4DE7-8B90-5A5F8B7589A2}" destId="{274E2716-8710-4E2A-947C-70909808F4F4}" srcOrd="2" destOrd="0" presId="urn:microsoft.com/office/officeart/2008/layout/HalfCircleOrganizationChart"/>
    <dgm:cxn modelId="{BEF4A5C9-1548-4319-8C33-F80182DAC9DE}" type="presParOf" srcId="{EB8D1901-1CB9-4DE7-8B90-5A5F8B7589A2}" destId="{AC25E2CF-ED62-4E89-8D16-8963F401B685}" srcOrd="3" destOrd="0" presId="urn:microsoft.com/office/officeart/2008/layout/HalfCircleOrganizationChart"/>
    <dgm:cxn modelId="{57D6CDF5-61B4-47F2-9953-98216CCF5FD8}" type="presParOf" srcId="{161DF2EB-E3E9-4B49-9D2D-C7CE840AFA9E}" destId="{2FD4E6F3-13F2-467C-9EFB-67B6873B3CB6}" srcOrd="1" destOrd="0" presId="urn:microsoft.com/office/officeart/2008/layout/HalfCircleOrganizationChart"/>
    <dgm:cxn modelId="{0DF4C035-AA82-4870-8B85-A5C327C1B81E}" type="presParOf" srcId="{161DF2EB-E3E9-4B49-9D2D-C7CE840AFA9E}" destId="{3D77B9DC-7DEC-4064-B682-E199240DBC6C}" srcOrd="2" destOrd="0" presId="urn:microsoft.com/office/officeart/2008/layout/HalfCircleOrganizationChart"/>
    <dgm:cxn modelId="{EE0A4371-BD11-4B73-9C6E-F16D6EC82DC7}" type="presParOf" srcId="{3D77B9DC-7DEC-4064-B682-E199240DBC6C}" destId="{93AD1CAF-6338-4CC9-9F97-45FE027638EC}" srcOrd="0" destOrd="0" presId="urn:microsoft.com/office/officeart/2008/layout/HalfCircleOrganizationChart"/>
    <dgm:cxn modelId="{4CAEDC96-7453-46AB-9D26-6D959B7EA29C}" type="presParOf" srcId="{3D77B9DC-7DEC-4064-B682-E199240DBC6C}" destId="{40E3E94B-B21B-40B1-9431-81864A949D5E}" srcOrd="1" destOrd="0" presId="urn:microsoft.com/office/officeart/2008/layout/HalfCircleOrganizationChart"/>
    <dgm:cxn modelId="{BC6B27A7-B2EB-49C0-9B7E-1FE89EEBDEA0}" type="presParOf" srcId="{40E3E94B-B21B-40B1-9431-81864A949D5E}" destId="{F7D3AA89-6DD1-4B11-AAFD-F467D83A9004}" srcOrd="0" destOrd="0" presId="urn:microsoft.com/office/officeart/2008/layout/HalfCircleOrganizationChart"/>
    <dgm:cxn modelId="{A13EECFC-5F17-4355-83A9-6EC5F7BBD9B8}" type="presParOf" srcId="{F7D3AA89-6DD1-4B11-AAFD-F467D83A9004}" destId="{6EF61A9B-E92F-40CF-929D-327B00A2DECC}" srcOrd="0" destOrd="0" presId="urn:microsoft.com/office/officeart/2008/layout/HalfCircleOrganizationChart"/>
    <dgm:cxn modelId="{CBD9783C-0B1E-4488-A711-5F2643ABFFB2}" type="presParOf" srcId="{F7D3AA89-6DD1-4B11-AAFD-F467D83A9004}" destId="{3306A6C3-40A9-489F-84B7-EFB5DC273C37}" srcOrd="1" destOrd="0" presId="urn:microsoft.com/office/officeart/2008/layout/HalfCircleOrganizationChart"/>
    <dgm:cxn modelId="{E85F7EB0-0FA9-41D7-8910-B3EFF47654FD}" type="presParOf" srcId="{F7D3AA89-6DD1-4B11-AAFD-F467D83A9004}" destId="{CF430FF5-D44C-44C5-83FB-3B7C575E5B73}" srcOrd="2" destOrd="0" presId="urn:microsoft.com/office/officeart/2008/layout/HalfCircleOrganizationChart"/>
    <dgm:cxn modelId="{FF7B46E5-5140-4823-A1E5-A0C613F32D2B}" type="presParOf" srcId="{F7D3AA89-6DD1-4B11-AAFD-F467D83A9004}" destId="{26E51DD6-C4DE-421A-A14C-D6C66ABFED5F}" srcOrd="3" destOrd="0" presId="urn:microsoft.com/office/officeart/2008/layout/HalfCircleOrganizationChart"/>
    <dgm:cxn modelId="{E409F12E-A286-4C51-9D1D-1145734BCD61}" type="presParOf" srcId="{40E3E94B-B21B-40B1-9431-81864A949D5E}" destId="{905014E5-A4D9-43E7-8EE8-4AF253C86C67}" srcOrd="1" destOrd="0" presId="urn:microsoft.com/office/officeart/2008/layout/HalfCircleOrganizationChart"/>
    <dgm:cxn modelId="{BB41BCF0-8804-4DE5-8FF5-BB2FE18C347F}" type="presParOf" srcId="{40E3E94B-B21B-40B1-9431-81864A949D5E}" destId="{1D1F1BF9-40AB-4A2B-9494-83958A562732}" srcOrd="2" destOrd="0" presId="urn:microsoft.com/office/officeart/2008/layout/HalfCircleOrganizationChart"/>
    <dgm:cxn modelId="{9E818D44-4679-40D5-ADA9-0064C898F725}" type="presParOf" srcId="{3D77B9DC-7DEC-4064-B682-E199240DBC6C}" destId="{FA6D009F-FE4A-468A-A13F-2F9B09442A60}" srcOrd="2" destOrd="0" presId="urn:microsoft.com/office/officeart/2008/layout/HalfCircleOrganizationChart"/>
    <dgm:cxn modelId="{6DE9CC9D-70EE-4859-8AB6-C77A26E6A7A1}" type="presParOf" srcId="{3D77B9DC-7DEC-4064-B682-E199240DBC6C}" destId="{22B16D64-BDA1-4F0B-9E66-AABC09110D06}" srcOrd="3" destOrd="0" presId="urn:microsoft.com/office/officeart/2008/layout/HalfCircleOrganizationChart"/>
    <dgm:cxn modelId="{3A7C76EA-3B2D-4BBD-A472-CEF7D61A020C}" type="presParOf" srcId="{22B16D64-BDA1-4F0B-9E66-AABC09110D06}" destId="{2489A991-5125-4B53-9CE2-6B6E14CFF1EE}" srcOrd="0" destOrd="0" presId="urn:microsoft.com/office/officeart/2008/layout/HalfCircleOrganizationChart"/>
    <dgm:cxn modelId="{295FE61E-F840-4928-953C-477970F2FBA0}" type="presParOf" srcId="{2489A991-5125-4B53-9CE2-6B6E14CFF1EE}" destId="{7566EEE7-E009-4662-A0A0-2E8918BB65E5}" srcOrd="0" destOrd="0" presId="urn:microsoft.com/office/officeart/2008/layout/HalfCircleOrganizationChart"/>
    <dgm:cxn modelId="{D95D3B4D-C373-4987-8025-8CACAF78FCC7}" type="presParOf" srcId="{2489A991-5125-4B53-9CE2-6B6E14CFF1EE}" destId="{04C83345-94A3-4E6D-9F9D-E816A3F82F27}" srcOrd="1" destOrd="0" presId="urn:microsoft.com/office/officeart/2008/layout/HalfCircleOrganizationChart"/>
    <dgm:cxn modelId="{75B3CAE7-CD44-4B9A-B694-39C5E6623317}" type="presParOf" srcId="{2489A991-5125-4B53-9CE2-6B6E14CFF1EE}" destId="{50FAB20E-E541-4783-81DA-73414B1C0BB7}" srcOrd="2" destOrd="0" presId="urn:microsoft.com/office/officeart/2008/layout/HalfCircleOrganizationChart"/>
    <dgm:cxn modelId="{6DCF663D-987D-4EC1-BC9B-FF7BD9C430C3}" type="presParOf" srcId="{2489A991-5125-4B53-9CE2-6B6E14CFF1EE}" destId="{368C262E-9AF9-4B1C-8FC9-DF72283D296E}" srcOrd="3" destOrd="0" presId="urn:microsoft.com/office/officeart/2008/layout/HalfCircleOrganizationChart"/>
    <dgm:cxn modelId="{01340098-4E39-4F0F-A3F4-4E8A555E52F6}" type="presParOf" srcId="{22B16D64-BDA1-4F0B-9E66-AABC09110D06}" destId="{0917E765-1091-4498-86DF-A2B6C5BDA1DF}" srcOrd="1" destOrd="0" presId="urn:microsoft.com/office/officeart/2008/layout/HalfCircleOrganizationChart"/>
    <dgm:cxn modelId="{D2572EF4-87C5-40BF-A2A6-DE8F63D9F978}" type="presParOf" srcId="{22B16D64-BDA1-4F0B-9E66-AABC09110D06}" destId="{5E70D0D1-7CDE-4796-B1CF-6936BF850294}" srcOrd="2" destOrd="0" presId="urn:microsoft.com/office/officeart/2008/layout/HalfCircle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7D179A-2942-4855-A363-F7092FA907FA}">
      <dsp:nvSpPr>
        <dsp:cNvPr id="0" name=""/>
        <dsp:cNvSpPr/>
      </dsp:nvSpPr>
      <dsp:spPr>
        <a:xfrm rot="16200000">
          <a:off x="1767680" y="-1767680"/>
          <a:ext cx="4351338" cy="7886700"/>
        </a:xfrm>
        <a:prstGeom prst="flowChartManualOperation">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0" rIns="246063" bIns="0" numCol="1" spcCol="1270" anchor="t" anchorCtr="0">
          <a:noAutofit/>
        </a:bodyPr>
        <a:lstStyle/>
        <a:p>
          <a:pPr lvl="0" algn="l" defTabSz="1733550">
            <a:lnSpc>
              <a:spcPct val="90000"/>
            </a:lnSpc>
            <a:spcBef>
              <a:spcPct val="0"/>
            </a:spcBef>
            <a:spcAft>
              <a:spcPct val="35000"/>
            </a:spcAft>
          </a:pPr>
          <a:r>
            <a:rPr lang="nl-BE" sz="3900" kern="1200" dirty="0">
              <a:solidFill>
                <a:srgbClr val="052720"/>
              </a:solidFill>
            </a:rPr>
            <a:t>Waarom?</a:t>
          </a:r>
        </a:p>
        <a:p>
          <a:pPr marL="285750" lvl="1" indent="-285750" algn="l" defTabSz="1333500">
            <a:lnSpc>
              <a:spcPct val="90000"/>
            </a:lnSpc>
            <a:spcBef>
              <a:spcPct val="0"/>
            </a:spcBef>
            <a:spcAft>
              <a:spcPct val="15000"/>
            </a:spcAft>
            <a:buChar char="••"/>
          </a:pPr>
          <a:r>
            <a:rPr lang="nl-BE" sz="3000" kern="1200" dirty="0" smtClean="0">
              <a:solidFill>
                <a:srgbClr val="052720"/>
              </a:solidFill>
            </a:rPr>
            <a:t>Autonomie scholen &amp; leerkrachten op vlak van evaluatie &amp; oriëntering</a:t>
          </a:r>
          <a:endParaRPr lang="nl-BE" sz="3000" kern="1200" dirty="0">
            <a:solidFill>
              <a:srgbClr val="052720"/>
            </a:solidFill>
          </a:endParaRPr>
        </a:p>
        <a:p>
          <a:pPr marL="285750" lvl="1" indent="-285750" algn="l" defTabSz="1333500">
            <a:lnSpc>
              <a:spcPct val="90000"/>
            </a:lnSpc>
            <a:spcBef>
              <a:spcPct val="0"/>
            </a:spcBef>
            <a:spcAft>
              <a:spcPct val="15000"/>
            </a:spcAft>
            <a:buChar char="••"/>
          </a:pPr>
          <a:r>
            <a:rPr lang="nl-BE" sz="3000" kern="1200" dirty="0" smtClean="0">
              <a:solidFill>
                <a:srgbClr val="052720"/>
              </a:solidFill>
            </a:rPr>
            <a:t>Geen gestandaardiseerde eindtoetsen </a:t>
          </a:r>
          <a:endParaRPr lang="nl-BE" sz="3000" kern="1200" dirty="0">
            <a:solidFill>
              <a:srgbClr val="052720"/>
            </a:solidFill>
          </a:endParaRPr>
        </a:p>
        <a:p>
          <a:pPr marL="285750" lvl="1" indent="-285750" algn="l" defTabSz="1333500">
            <a:lnSpc>
              <a:spcPct val="90000"/>
            </a:lnSpc>
            <a:spcBef>
              <a:spcPct val="0"/>
            </a:spcBef>
            <a:spcAft>
              <a:spcPct val="15000"/>
            </a:spcAft>
            <a:buChar char="••"/>
          </a:pPr>
          <a:r>
            <a:rPr lang="nl-BE" sz="3000" kern="1200" dirty="0" smtClean="0">
              <a:solidFill>
                <a:srgbClr val="052720"/>
              </a:solidFill>
            </a:rPr>
            <a:t>Weinig richtlijnen voor oriëntering</a:t>
          </a:r>
          <a:endParaRPr lang="nl-BE" sz="3000" kern="1200" dirty="0">
            <a:solidFill>
              <a:srgbClr val="052720"/>
            </a:solidFill>
          </a:endParaRPr>
        </a:p>
      </dsp:txBody>
      <dsp:txXfrm rot="5400000">
        <a:off x="-1" y="870269"/>
        <a:ext cx="7886700" cy="26108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4DAD2-1180-4FAE-AB7F-ADBF3AB4752F}">
      <dsp:nvSpPr>
        <dsp:cNvPr id="0" name=""/>
        <dsp:cNvSpPr/>
      </dsp:nvSpPr>
      <dsp:spPr>
        <a:xfrm rot="16200000">
          <a:off x="-273214" y="277161"/>
          <a:ext cx="4351338" cy="3797014"/>
        </a:xfrm>
        <a:prstGeom prst="flowChartManualOperation">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0" tIns="0" rIns="165695" bIns="0" numCol="1" spcCol="1270" anchor="t" anchorCtr="0">
          <a:noAutofit/>
        </a:bodyPr>
        <a:lstStyle/>
        <a:p>
          <a:pPr lvl="0" algn="l" defTabSz="1155700">
            <a:lnSpc>
              <a:spcPct val="90000"/>
            </a:lnSpc>
            <a:spcBef>
              <a:spcPct val="0"/>
            </a:spcBef>
            <a:spcAft>
              <a:spcPct val="35000"/>
            </a:spcAft>
          </a:pPr>
          <a:r>
            <a:rPr lang="nl-BE" sz="2600" kern="1200" dirty="0" smtClean="0">
              <a:solidFill>
                <a:srgbClr val="052720"/>
              </a:solidFill>
            </a:rPr>
            <a:t>Waarom?</a:t>
          </a:r>
          <a:endParaRPr lang="nl-BE" sz="2600" kern="1200" dirty="0">
            <a:solidFill>
              <a:srgbClr val="052720"/>
            </a:solidFill>
          </a:endParaRPr>
        </a:p>
        <a:p>
          <a:pPr marL="228600" lvl="1" indent="-228600" algn="l" defTabSz="889000">
            <a:lnSpc>
              <a:spcPct val="90000"/>
            </a:lnSpc>
            <a:spcBef>
              <a:spcPct val="0"/>
            </a:spcBef>
            <a:spcAft>
              <a:spcPct val="15000"/>
            </a:spcAft>
            <a:buChar char="••"/>
          </a:pPr>
          <a:r>
            <a:rPr lang="nl-BE" sz="2000" kern="1200" dirty="0" smtClean="0">
              <a:solidFill>
                <a:srgbClr val="052720"/>
              </a:solidFill>
            </a:rPr>
            <a:t>Autonomie scholen &amp; leerkrachten op vlak van evaluatie &amp; oriëntering</a:t>
          </a:r>
          <a:endParaRPr lang="nl-BE" sz="2000" kern="1200" dirty="0">
            <a:solidFill>
              <a:srgbClr val="052720"/>
            </a:solidFill>
          </a:endParaRPr>
        </a:p>
        <a:p>
          <a:pPr marL="228600" lvl="1" indent="-228600" algn="l" defTabSz="889000">
            <a:lnSpc>
              <a:spcPct val="90000"/>
            </a:lnSpc>
            <a:spcBef>
              <a:spcPct val="0"/>
            </a:spcBef>
            <a:spcAft>
              <a:spcPct val="15000"/>
            </a:spcAft>
            <a:buChar char="••"/>
          </a:pPr>
          <a:r>
            <a:rPr lang="nl-BE" sz="2000" kern="1200" smtClean="0">
              <a:solidFill>
                <a:srgbClr val="052720"/>
              </a:solidFill>
            </a:rPr>
            <a:t>Geen gestandaardiseerde eindtoetsen </a:t>
          </a:r>
          <a:endParaRPr lang="nl-BE" sz="2000" kern="1200" dirty="0">
            <a:solidFill>
              <a:srgbClr val="052720"/>
            </a:solidFill>
          </a:endParaRPr>
        </a:p>
        <a:p>
          <a:pPr marL="228600" lvl="1" indent="-228600" algn="l" defTabSz="889000">
            <a:lnSpc>
              <a:spcPct val="90000"/>
            </a:lnSpc>
            <a:spcBef>
              <a:spcPct val="0"/>
            </a:spcBef>
            <a:spcAft>
              <a:spcPct val="15000"/>
            </a:spcAft>
            <a:buChar char="••"/>
          </a:pPr>
          <a:r>
            <a:rPr lang="nl-BE" sz="2000" kern="1200" dirty="0" smtClean="0">
              <a:solidFill>
                <a:srgbClr val="052720"/>
              </a:solidFill>
            </a:rPr>
            <a:t>Weinig richtlijnen voor oriëntering</a:t>
          </a:r>
          <a:endParaRPr lang="nl-BE" sz="2000" kern="1200" dirty="0">
            <a:solidFill>
              <a:srgbClr val="052720"/>
            </a:solidFill>
          </a:endParaRPr>
        </a:p>
      </dsp:txBody>
      <dsp:txXfrm rot="5400000">
        <a:off x="3948" y="870267"/>
        <a:ext cx="3797014" cy="2610802"/>
      </dsp:txXfrm>
    </dsp:sp>
    <dsp:sp modelId="{A7AF1284-E886-4D36-88E4-234B23200D61}">
      <dsp:nvSpPr>
        <dsp:cNvPr id="0" name=""/>
        <dsp:cNvSpPr/>
      </dsp:nvSpPr>
      <dsp:spPr>
        <a:xfrm rot="16200000">
          <a:off x="3808576" y="277161"/>
          <a:ext cx="4351338" cy="3797014"/>
        </a:xfrm>
        <a:prstGeom prst="flowChartManualOperation">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t" anchorCtr="0">
          <a:noAutofit/>
        </a:bodyPr>
        <a:lstStyle/>
        <a:p>
          <a:pPr lvl="0" algn="l" defTabSz="1066800">
            <a:lnSpc>
              <a:spcPct val="90000"/>
            </a:lnSpc>
            <a:spcBef>
              <a:spcPct val="0"/>
            </a:spcBef>
            <a:spcAft>
              <a:spcPct val="35000"/>
            </a:spcAft>
          </a:pPr>
          <a:r>
            <a:rPr lang="nl-BE" sz="2400" kern="1200" dirty="0" smtClean="0">
              <a:solidFill>
                <a:srgbClr val="052720"/>
              </a:solidFill>
            </a:rPr>
            <a:t>Belang van</a:t>
          </a:r>
          <a:r>
            <a:rPr lang="nl-BE" sz="2400" kern="1200" dirty="0">
              <a:solidFill>
                <a:srgbClr val="052720"/>
              </a:solidFill>
            </a:rPr>
            <a:t>:</a:t>
          </a:r>
        </a:p>
        <a:p>
          <a:pPr marL="228600" lvl="1" indent="-228600" algn="l" defTabSz="1066800">
            <a:lnSpc>
              <a:spcPct val="90000"/>
            </a:lnSpc>
            <a:spcBef>
              <a:spcPct val="0"/>
            </a:spcBef>
            <a:spcAft>
              <a:spcPct val="15000"/>
            </a:spcAft>
            <a:buChar char="••"/>
          </a:pPr>
          <a:r>
            <a:rPr lang="nl-BE" sz="2400" kern="1200" dirty="0" smtClean="0">
              <a:solidFill>
                <a:srgbClr val="052720"/>
              </a:solidFill>
            </a:rPr>
            <a:t>Oriënteringsprocessen &amp; studieadvies van de leerkracht </a:t>
          </a:r>
          <a:endParaRPr lang="nl-BE" sz="2400" kern="1200" dirty="0">
            <a:solidFill>
              <a:srgbClr val="052720"/>
            </a:solidFill>
          </a:endParaRPr>
        </a:p>
      </dsp:txBody>
      <dsp:txXfrm rot="5400000">
        <a:off x="4085738" y="870267"/>
        <a:ext cx="3797014" cy="26108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23AB7D-1838-4A01-A3DE-52FF7269F78D}">
      <dsp:nvSpPr>
        <dsp:cNvPr id="0" name=""/>
        <dsp:cNvSpPr/>
      </dsp:nvSpPr>
      <dsp:spPr>
        <a:xfrm rot="10800000">
          <a:off x="1623218" y="1656"/>
          <a:ext cx="5244655" cy="1208786"/>
        </a:xfrm>
        <a:prstGeom prst="homePlat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041" tIns="91440" rIns="170688" bIns="91440" numCol="1" spcCol="1270" anchor="ctr" anchorCtr="0">
          <a:noAutofit/>
        </a:bodyPr>
        <a:lstStyle/>
        <a:p>
          <a:pPr lvl="0" algn="ctr" defTabSz="1066800">
            <a:lnSpc>
              <a:spcPct val="90000"/>
            </a:lnSpc>
            <a:spcBef>
              <a:spcPct val="0"/>
            </a:spcBef>
            <a:spcAft>
              <a:spcPct val="35000"/>
            </a:spcAft>
          </a:pPr>
          <a:r>
            <a:rPr lang="nl-BE" sz="2400" kern="1200" dirty="0" smtClean="0">
              <a:solidFill>
                <a:srgbClr val="052720"/>
              </a:solidFill>
            </a:rPr>
            <a:t>Gevoel van verantwoordelijkheid vanuit sterke betrokkenheid op leerlingen</a:t>
          </a:r>
          <a:endParaRPr lang="nl-BE" sz="2400" kern="1200" dirty="0">
            <a:solidFill>
              <a:srgbClr val="052720"/>
            </a:solidFill>
          </a:endParaRPr>
        </a:p>
      </dsp:txBody>
      <dsp:txXfrm rot="10800000">
        <a:off x="1925414" y="1656"/>
        <a:ext cx="4942459" cy="1208786"/>
      </dsp:txXfrm>
    </dsp:sp>
    <dsp:sp modelId="{DBBB7F61-70F5-4861-9279-4AFA62A354E7}">
      <dsp:nvSpPr>
        <dsp:cNvPr id="0" name=""/>
        <dsp:cNvSpPr/>
      </dsp:nvSpPr>
      <dsp:spPr>
        <a:xfrm>
          <a:off x="1018825" y="1656"/>
          <a:ext cx="1208786" cy="1208786"/>
        </a:xfrm>
        <a:prstGeom prst="ellipse">
          <a:avLst/>
        </a:prstGeom>
        <a:solidFill>
          <a:schemeClr val="dk2">
            <a:tint val="40000"/>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0E7A70D-4217-436F-8D6C-37216D94B867}">
      <dsp:nvSpPr>
        <dsp:cNvPr id="0" name=""/>
        <dsp:cNvSpPr/>
      </dsp:nvSpPr>
      <dsp:spPr>
        <a:xfrm rot="10800000">
          <a:off x="1623218" y="1571275"/>
          <a:ext cx="5244655" cy="1208786"/>
        </a:xfrm>
        <a:prstGeom prst="homePlat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041" tIns="91440" rIns="170688" bIns="91440" numCol="1" spcCol="1270" anchor="ctr" anchorCtr="0">
          <a:noAutofit/>
        </a:bodyPr>
        <a:lstStyle/>
        <a:p>
          <a:pPr lvl="0" algn="ctr" defTabSz="1066800">
            <a:lnSpc>
              <a:spcPct val="90000"/>
            </a:lnSpc>
            <a:spcBef>
              <a:spcPct val="0"/>
            </a:spcBef>
            <a:spcAft>
              <a:spcPct val="35000"/>
            </a:spcAft>
          </a:pPr>
          <a:r>
            <a:rPr lang="nl-BE" sz="2400" kern="1200" dirty="0" smtClean="0">
              <a:solidFill>
                <a:srgbClr val="052720"/>
              </a:solidFill>
            </a:rPr>
            <a:t>Rol bij oriëntering is die van coach, raadgever of adviseur</a:t>
          </a:r>
          <a:endParaRPr lang="nl-BE" sz="2400" kern="1200" dirty="0">
            <a:solidFill>
              <a:srgbClr val="052720"/>
            </a:solidFill>
          </a:endParaRPr>
        </a:p>
      </dsp:txBody>
      <dsp:txXfrm rot="10800000">
        <a:off x="1925414" y="1571275"/>
        <a:ext cx="4942459" cy="1208786"/>
      </dsp:txXfrm>
    </dsp:sp>
    <dsp:sp modelId="{0B768704-4A4B-4A69-9620-37AD1525AC00}">
      <dsp:nvSpPr>
        <dsp:cNvPr id="0" name=""/>
        <dsp:cNvSpPr/>
      </dsp:nvSpPr>
      <dsp:spPr>
        <a:xfrm>
          <a:off x="1018825" y="1571275"/>
          <a:ext cx="1208786" cy="1208786"/>
        </a:xfrm>
        <a:prstGeom prst="ellipse">
          <a:avLst/>
        </a:prstGeom>
        <a:solidFill>
          <a:schemeClr val="dk2">
            <a:tint val="40000"/>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F8738E4-5EE3-4E24-B124-595AFD4EE0E1}">
      <dsp:nvSpPr>
        <dsp:cNvPr id="0" name=""/>
        <dsp:cNvSpPr/>
      </dsp:nvSpPr>
      <dsp:spPr>
        <a:xfrm rot="10800000">
          <a:off x="1623218" y="3140894"/>
          <a:ext cx="5244655" cy="1208786"/>
        </a:xfrm>
        <a:prstGeom prst="homePlat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041" tIns="91440" rIns="170688" bIns="91440" numCol="1" spcCol="1270" anchor="ctr" anchorCtr="0">
          <a:noAutofit/>
        </a:bodyPr>
        <a:lstStyle/>
        <a:p>
          <a:pPr lvl="0" algn="ctr" defTabSz="1066800">
            <a:lnSpc>
              <a:spcPct val="90000"/>
            </a:lnSpc>
            <a:spcBef>
              <a:spcPct val="0"/>
            </a:spcBef>
            <a:spcAft>
              <a:spcPct val="35000"/>
            </a:spcAft>
          </a:pPr>
          <a:r>
            <a:rPr lang="nl-BE" sz="2400" kern="1200" dirty="0">
              <a:solidFill>
                <a:srgbClr val="052720"/>
              </a:solidFill>
            </a:rPr>
            <a:t>Machteloos en geïsoleerd</a:t>
          </a:r>
        </a:p>
      </dsp:txBody>
      <dsp:txXfrm rot="10800000">
        <a:off x="1925414" y="3140894"/>
        <a:ext cx="4942459" cy="1208786"/>
      </dsp:txXfrm>
    </dsp:sp>
    <dsp:sp modelId="{1E192F8B-9658-4EE7-BE0C-481BCCD67421}">
      <dsp:nvSpPr>
        <dsp:cNvPr id="0" name=""/>
        <dsp:cNvSpPr/>
      </dsp:nvSpPr>
      <dsp:spPr>
        <a:xfrm>
          <a:off x="1018825" y="3140894"/>
          <a:ext cx="1208786" cy="1208786"/>
        </a:xfrm>
        <a:prstGeom prst="ellipse">
          <a:avLst/>
        </a:prstGeom>
        <a:solidFill>
          <a:schemeClr val="dk2">
            <a:tint val="40000"/>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49D90A-5DEF-4811-A323-067D5737F8CA}">
      <dsp:nvSpPr>
        <dsp:cNvPr id="0" name=""/>
        <dsp:cNvSpPr/>
      </dsp:nvSpPr>
      <dsp:spPr>
        <a:xfrm>
          <a:off x="2000565" y="108"/>
          <a:ext cx="5085294" cy="1462409"/>
        </a:xfrm>
        <a:prstGeom prst="rightArrow">
          <a:avLst>
            <a:gd name="adj1" fmla="val 75000"/>
            <a:gd name="adj2" fmla="val 50000"/>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71463" marR="0" lvl="0" indent="-185738" algn="l" defTabSz="914400" eaLnBrk="1" fontAlgn="auto" latinLnBrk="0" hangingPunct="1">
            <a:lnSpc>
              <a:spcPct val="100000"/>
            </a:lnSpc>
            <a:spcBef>
              <a:spcPct val="0"/>
            </a:spcBef>
            <a:spcAft>
              <a:spcPts val="0"/>
            </a:spcAft>
            <a:buClrTx/>
            <a:buSzTx/>
            <a:buFontTx/>
            <a:buChar char="••"/>
            <a:tabLst/>
            <a:defRPr/>
          </a:pPr>
          <a:r>
            <a:rPr lang="nl-BE" sz="2400" strike="noStrike" kern="1200" dirty="0" smtClean="0">
              <a:solidFill>
                <a:srgbClr val="052720"/>
              </a:solidFill>
            </a:rPr>
            <a:t>Inzicht in processen van oriëntering &amp; totstandkoming van advies</a:t>
          </a:r>
          <a:endParaRPr lang="nl-BE" sz="2400" strike="sngStrike" kern="1200" dirty="0">
            <a:solidFill>
              <a:srgbClr val="052720"/>
            </a:solidFill>
          </a:endParaRPr>
        </a:p>
      </dsp:txBody>
      <dsp:txXfrm>
        <a:off x="2000565" y="182909"/>
        <a:ext cx="4536891" cy="1096807"/>
      </dsp:txXfrm>
    </dsp:sp>
    <dsp:sp modelId="{6E4DCBFF-7924-446A-966A-5336B20DCC75}">
      <dsp:nvSpPr>
        <dsp:cNvPr id="0" name=""/>
        <dsp:cNvSpPr/>
      </dsp:nvSpPr>
      <dsp:spPr>
        <a:xfrm>
          <a:off x="0" y="74788"/>
          <a:ext cx="1954785" cy="131305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nl-NL" sz="3100" kern="1200" dirty="0" smtClean="0">
              <a:solidFill>
                <a:srgbClr val="052720"/>
              </a:solidFill>
            </a:rPr>
            <a:t>Advies</a:t>
          </a:r>
          <a:endParaRPr lang="nl-BE" sz="3100" kern="1200" dirty="0">
            <a:solidFill>
              <a:srgbClr val="052720"/>
            </a:solidFill>
          </a:endParaRPr>
        </a:p>
      </dsp:txBody>
      <dsp:txXfrm>
        <a:off x="64098" y="138886"/>
        <a:ext cx="1826589" cy="1184854"/>
      </dsp:txXfrm>
    </dsp:sp>
    <dsp:sp modelId="{2F110B27-1F3C-4E8F-ADB2-88ED79971F9E}">
      <dsp:nvSpPr>
        <dsp:cNvPr id="0" name=""/>
        <dsp:cNvSpPr/>
      </dsp:nvSpPr>
      <dsp:spPr>
        <a:xfrm>
          <a:off x="2051020" y="1593823"/>
          <a:ext cx="4846811" cy="1313050"/>
        </a:xfrm>
        <a:prstGeom prst="rightArrow">
          <a:avLst>
            <a:gd name="adj1" fmla="val 75000"/>
            <a:gd name="adj2" fmla="val 50000"/>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nl-BE" sz="2400" kern="1200" dirty="0">
              <a:solidFill>
                <a:srgbClr val="052720"/>
              </a:solidFill>
            </a:rPr>
            <a:t>Op basis van </a:t>
          </a:r>
          <a:r>
            <a:rPr lang="nl-BE" sz="2400" kern="1200" dirty="0" smtClean="0">
              <a:solidFill>
                <a:srgbClr val="052720"/>
              </a:solidFill>
            </a:rPr>
            <a:t>welke </a:t>
          </a:r>
          <a:r>
            <a:rPr lang="nl-BE" sz="2400" strike="noStrike" kern="1200" dirty="0" smtClean="0">
              <a:solidFill>
                <a:srgbClr val="052720"/>
              </a:solidFill>
            </a:rPr>
            <a:t>achtergrondkenmerken van </a:t>
          </a:r>
          <a:r>
            <a:rPr lang="nl-BE" sz="2400" strike="noStrike" kern="1200" dirty="0">
              <a:solidFill>
                <a:srgbClr val="052720"/>
              </a:solidFill>
            </a:rPr>
            <a:t>leerlingen &amp; ouders</a:t>
          </a:r>
          <a:r>
            <a:rPr lang="nl-BE" sz="2400" kern="1200" dirty="0">
              <a:solidFill>
                <a:srgbClr val="052720"/>
              </a:solidFill>
            </a:rPr>
            <a:t>?</a:t>
          </a:r>
        </a:p>
      </dsp:txBody>
      <dsp:txXfrm>
        <a:off x="2051020" y="1757954"/>
        <a:ext cx="4354417" cy="984788"/>
      </dsp:txXfrm>
    </dsp:sp>
    <dsp:sp modelId="{89F5FE0E-8C10-4B7A-B3EC-A43EFBC8D8F7}">
      <dsp:nvSpPr>
        <dsp:cNvPr id="0" name=""/>
        <dsp:cNvSpPr/>
      </dsp:nvSpPr>
      <dsp:spPr>
        <a:xfrm>
          <a:off x="0" y="1593823"/>
          <a:ext cx="2001310" cy="131305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nl-BE" sz="3100" kern="1200" dirty="0" smtClean="0">
              <a:solidFill>
                <a:srgbClr val="052720"/>
              </a:solidFill>
            </a:rPr>
            <a:t>Feiten</a:t>
          </a:r>
          <a:endParaRPr lang="nl-BE" sz="3100" kern="1200" dirty="0">
            <a:solidFill>
              <a:srgbClr val="052720"/>
            </a:solidFill>
          </a:endParaRPr>
        </a:p>
      </dsp:txBody>
      <dsp:txXfrm>
        <a:off x="64098" y="1657921"/>
        <a:ext cx="1873114" cy="1184854"/>
      </dsp:txXfrm>
    </dsp:sp>
    <dsp:sp modelId="{5EC9865D-3AC7-421F-975A-1CA49651BF5B}">
      <dsp:nvSpPr>
        <dsp:cNvPr id="0" name=""/>
        <dsp:cNvSpPr/>
      </dsp:nvSpPr>
      <dsp:spPr>
        <a:xfrm>
          <a:off x="2123054" y="3038287"/>
          <a:ext cx="4608502" cy="1313050"/>
        </a:xfrm>
        <a:prstGeom prst="rightArrow">
          <a:avLst>
            <a:gd name="adj1" fmla="val 75000"/>
            <a:gd name="adj2" fmla="val 50000"/>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nl-NL" sz="2400" kern="1200" dirty="0">
              <a:solidFill>
                <a:srgbClr val="052720"/>
              </a:solidFill>
            </a:rPr>
            <a:t>Op basis van welke percepties van leerkrachten?</a:t>
          </a:r>
          <a:endParaRPr lang="nl-BE" sz="2400" kern="1200" dirty="0">
            <a:solidFill>
              <a:srgbClr val="052720"/>
            </a:solidFill>
          </a:endParaRPr>
        </a:p>
      </dsp:txBody>
      <dsp:txXfrm>
        <a:off x="2123054" y="3202418"/>
        <a:ext cx="4116108" cy="984788"/>
      </dsp:txXfrm>
    </dsp:sp>
    <dsp:sp modelId="{BFA4B619-683C-4B54-8AC7-F46F145DDFB6}">
      <dsp:nvSpPr>
        <dsp:cNvPr id="0" name=""/>
        <dsp:cNvSpPr/>
      </dsp:nvSpPr>
      <dsp:spPr>
        <a:xfrm>
          <a:off x="24846" y="3015226"/>
          <a:ext cx="2026371" cy="131305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nl-BE" sz="3000" kern="1200" dirty="0">
              <a:solidFill>
                <a:srgbClr val="052720"/>
              </a:solidFill>
            </a:rPr>
            <a:t>Percepties</a:t>
          </a:r>
        </a:p>
      </dsp:txBody>
      <dsp:txXfrm>
        <a:off x="88944" y="3079324"/>
        <a:ext cx="1898175" cy="11848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CC605A-82C6-4942-8BC8-2D4AB97A8BEC}">
      <dsp:nvSpPr>
        <dsp:cNvPr id="0" name=""/>
        <dsp:cNvSpPr/>
      </dsp:nvSpPr>
      <dsp:spPr>
        <a:xfrm>
          <a:off x="0" y="0"/>
          <a:ext cx="4136554" cy="1216800"/>
        </a:xfrm>
        <a:prstGeom prst="roundRect">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18110" tIns="118110" rIns="118110" bIns="118110" numCol="1" spcCol="1270" anchor="ctr" anchorCtr="0">
          <a:noAutofit/>
        </a:bodyPr>
        <a:lstStyle/>
        <a:p>
          <a:pPr lvl="0" algn="l" defTabSz="1377950">
            <a:lnSpc>
              <a:spcPct val="90000"/>
            </a:lnSpc>
            <a:spcBef>
              <a:spcPct val="0"/>
            </a:spcBef>
            <a:spcAft>
              <a:spcPct val="35000"/>
            </a:spcAft>
          </a:pPr>
          <a:r>
            <a:rPr lang="nl-BE" sz="3100" kern="1200" dirty="0" smtClean="0"/>
            <a:t>Onderzoek </a:t>
          </a:r>
          <a:endParaRPr lang="nl-BE" sz="3100" kern="1200" dirty="0"/>
        </a:p>
      </dsp:txBody>
      <dsp:txXfrm>
        <a:off x="59399" y="59399"/>
        <a:ext cx="4017756" cy="1098002"/>
      </dsp:txXfrm>
    </dsp:sp>
    <dsp:sp modelId="{1D0B86CA-DB65-4DD0-93D4-92392A64F2E5}">
      <dsp:nvSpPr>
        <dsp:cNvPr id="0" name=""/>
        <dsp:cNvSpPr/>
      </dsp:nvSpPr>
      <dsp:spPr>
        <a:xfrm>
          <a:off x="0" y="1427350"/>
          <a:ext cx="4136554" cy="2892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336" tIns="39370" rIns="220472" bIns="39370" numCol="1" spcCol="1270" anchor="t" anchorCtr="0">
          <a:noAutofit/>
        </a:bodyPr>
        <a:lstStyle/>
        <a:p>
          <a:pPr marL="285750" lvl="1" indent="-285750" algn="l" defTabSz="1377950">
            <a:lnSpc>
              <a:spcPct val="90000"/>
            </a:lnSpc>
            <a:spcBef>
              <a:spcPct val="0"/>
            </a:spcBef>
            <a:spcAft>
              <a:spcPct val="20000"/>
            </a:spcAft>
            <a:buChar char="••"/>
          </a:pPr>
          <a:r>
            <a:rPr lang="nl-BE" sz="3100" kern="1200" dirty="0" smtClean="0"/>
            <a:t>Vragenlijsten</a:t>
          </a:r>
          <a:endParaRPr lang="nl-BE" sz="3100" kern="1200" dirty="0"/>
        </a:p>
        <a:p>
          <a:pPr marL="285750" lvl="1" indent="-285750" algn="l" defTabSz="1377950">
            <a:lnSpc>
              <a:spcPct val="90000"/>
            </a:lnSpc>
            <a:spcBef>
              <a:spcPct val="0"/>
            </a:spcBef>
            <a:spcAft>
              <a:spcPct val="20000"/>
            </a:spcAft>
            <a:buChar char="••"/>
          </a:pPr>
          <a:r>
            <a:rPr lang="nl-BE" sz="3100" kern="1200" dirty="0" smtClean="0"/>
            <a:t>Observaties oudercontacten</a:t>
          </a:r>
          <a:endParaRPr lang="nl-BE" sz="3100" kern="1200" dirty="0"/>
        </a:p>
        <a:p>
          <a:pPr marL="285750" lvl="1" indent="-285750" algn="l" defTabSz="1377950">
            <a:lnSpc>
              <a:spcPct val="90000"/>
            </a:lnSpc>
            <a:spcBef>
              <a:spcPct val="0"/>
            </a:spcBef>
            <a:spcAft>
              <a:spcPct val="20000"/>
            </a:spcAft>
            <a:buChar char="••"/>
          </a:pPr>
          <a:r>
            <a:rPr lang="nl-BE" sz="3100" kern="1200" dirty="0" smtClean="0"/>
            <a:t>Interviews klasleerkrachten 6</a:t>
          </a:r>
          <a:r>
            <a:rPr lang="nl-BE" sz="3100" kern="1200" baseline="30000" dirty="0" smtClean="0"/>
            <a:t>e</a:t>
          </a:r>
          <a:r>
            <a:rPr lang="nl-BE" sz="3100" kern="1200" dirty="0" smtClean="0"/>
            <a:t> leerjaar</a:t>
          </a:r>
          <a:endParaRPr lang="nl-BE" sz="3100" kern="1200" dirty="0"/>
        </a:p>
      </dsp:txBody>
      <dsp:txXfrm>
        <a:off x="0" y="1427350"/>
        <a:ext cx="4136554" cy="289282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70E74B-EA31-45B1-8A51-2B38163ADC9F}">
      <dsp:nvSpPr>
        <dsp:cNvPr id="0" name=""/>
        <dsp:cNvSpPr/>
      </dsp:nvSpPr>
      <dsp:spPr>
        <a:xfrm>
          <a:off x="2523743" y="2177"/>
          <a:ext cx="2839212" cy="1047465"/>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nl-BE" sz="2000" kern="1200" dirty="0" smtClean="0">
              <a:solidFill>
                <a:srgbClr val="052720"/>
              </a:solidFill>
            </a:rPr>
            <a:t>Cognitieve vaardigheden van leerlingen</a:t>
          </a:r>
          <a:endParaRPr lang="nl-NL" sz="2000" kern="1200" dirty="0">
            <a:solidFill>
              <a:srgbClr val="052720"/>
            </a:solidFill>
          </a:endParaRPr>
        </a:p>
      </dsp:txBody>
      <dsp:txXfrm>
        <a:off x="2574876" y="53310"/>
        <a:ext cx="2736946" cy="945199"/>
      </dsp:txXfrm>
    </dsp:sp>
    <dsp:sp modelId="{931B5121-8D92-454A-95C5-6187EDCC002C}">
      <dsp:nvSpPr>
        <dsp:cNvPr id="0" name=""/>
        <dsp:cNvSpPr/>
      </dsp:nvSpPr>
      <dsp:spPr>
        <a:xfrm>
          <a:off x="2523743" y="1102016"/>
          <a:ext cx="2839212" cy="1047465"/>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nl-BE" sz="2000" kern="1200" dirty="0" smtClean="0">
              <a:solidFill>
                <a:srgbClr val="052720"/>
              </a:solidFill>
            </a:rPr>
            <a:t>Niet-cognitieve vaardigheden van leerlingen</a:t>
          </a:r>
          <a:endParaRPr lang="nl-NL" sz="2000" kern="1200" dirty="0">
            <a:solidFill>
              <a:srgbClr val="052720"/>
            </a:solidFill>
          </a:endParaRPr>
        </a:p>
      </dsp:txBody>
      <dsp:txXfrm>
        <a:off x="2574876" y="1153149"/>
        <a:ext cx="2736946" cy="945199"/>
      </dsp:txXfrm>
    </dsp:sp>
    <dsp:sp modelId="{30B15389-1707-4975-B7F7-E2B5F5848ED0}">
      <dsp:nvSpPr>
        <dsp:cNvPr id="0" name=""/>
        <dsp:cNvSpPr/>
      </dsp:nvSpPr>
      <dsp:spPr>
        <a:xfrm>
          <a:off x="2523743" y="2201855"/>
          <a:ext cx="2839212" cy="1047465"/>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buSzTx/>
            <a:buFont typeface="Arial" panose="020B0604020202020204" pitchFamily="34" charset="0"/>
            <a:buNone/>
          </a:pPr>
          <a:r>
            <a:rPr lang="nl-BE" sz="2000" kern="1200" dirty="0" smtClean="0">
              <a:solidFill>
                <a:srgbClr val="052720"/>
              </a:solidFill>
            </a:rPr>
            <a:t>Ondersteuning door ouders</a:t>
          </a:r>
          <a:endParaRPr lang="nl-NL" sz="2000" kern="1200" dirty="0">
            <a:solidFill>
              <a:srgbClr val="052720"/>
            </a:solidFill>
          </a:endParaRPr>
        </a:p>
      </dsp:txBody>
      <dsp:txXfrm>
        <a:off x="2574876" y="2252988"/>
        <a:ext cx="2736946" cy="945199"/>
      </dsp:txXfrm>
    </dsp:sp>
    <dsp:sp modelId="{07F82970-6EAE-4C1B-87E5-E7E91AE95D83}">
      <dsp:nvSpPr>
        <dsp:cNvPr id="0" name=""/>
        <dsp:cNvSpPr/>
      </dsp:nvSpPr>
      <dsp:spPr>
        <a:xfrm>
          <a:off x="2523743" y="3301694"/>
          <a:ext cx="2839212" cy="1047465"/>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nl-BE" sz="2000" kern="1200" dirty="0">
              <a:solidFill>
                <a:srgbClr val="052720"/>
              </a:solidFill>
            </a:rPr>
            <a:t>Leerkracht-leerling relatie</a:t>
          </a:r>
        </a:p>
      </dsp:txBody>
      <dsp:txXfrm>
        <a:off x="2574876" y="3352827"/>
        <a:ext cx="2736946" cy="94519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1B8E85-EA53-4B11-9160-7D0A8DA8BA1B}">
      <dsp:nvSpPr>
        <dsp:cNvPr id="0" name=""/>
        <dsp:cNvSpPr/>
      </dsp:nvSpPr>
      <dsp:spPr>
        <a:xfrm rot="5400000">
          <a:off x="4943969" y="-1997833"/>
          <a:ext cx="837972" cy="5047488"/>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SzTx/>
            <a:buFont typeface="Arial" panose="020B0604020202020204" pitchFamily="34" charset="0"/>
            <a:buChar char="••"/>
          </a:pPr>
          <a:r>
            <a:rPr lang="nl-BE" sz="1500" kern="1200" dirty="0">
              <a:solidFill>
                <a:srgbClr val="052720"/>
              </a:solidFill>
            </a:rPr>
            <a:t>Wiskundige vaardigheden</a:t>
          </a:r>
          <a:endParaRPr lang="nl-NL" sz="1500" kern="1200" dirty="0">
            <a:solidFill>
              <a:srgbClr val="052720"/>
            </a:solidFill>
          </a:endParaRPr>
        </a:p>
        <a:p>
          <a:pPr marL="114300" lvl="1" indent="-114300" algn="l" defTabSz="666750">
            <a:lnSpc>
              <a:spcPct val="90000"/>
            </a:lnSpc>
            <a:spcBef>
              <a:spcPct val="0"/>
            </a:spcBef>
            <a:spcAft>
              <a:spcPct val="15000"/>
            </a:spcAft>
            <a:buChar char="••"/>
          </a:pPr>
          <a:r>
            <a:rPr lang="nl-BE" sz="1500" kern="1200" dirty="0">
              <a:solidFill>
                <a:srgbClr val="052720"/>
              </a:solidFill>
            </a:rPr>
            <a:t>Taalvaardigheden</a:t>
          </a:r>
        </a:p>
        <a:p>
          <a:pPr marL="114300" lvl="1" indent="-114300" algn="l" defTabSz="666750">
            <a:lnSpc>
              <a:spcPct val="90000"/>
            </a:lnSpc>
            <a:spcBef>
              <a:spcPct val="0"/>
            </a:spcBef>
            <a:spcAft>
              <a:spcPct val="15000"/>
            </a:spcAft>
            <a:buChar char="••"/>
          </a:pPr>
          <a:r>
            <a:rPr lang="nl-BE" sz="1500" kern="1200" dirty="0">
              <a:solidFill>
                <a:srgbClr val="052720"/>
              </a:solidFill>
            </a:rPr>
            <a:t>Technische vaardigheden </a:t>
          </a:r>
        </a:p>
      </dsp:txBody>
      <dsp:txXfrm rot="-5400000">
        <a:off x="2839211" y="147831"/>
        <a:ext cx="5006582" cy="756160"/>
      </dsp:txXfrm>
    </dsp:sp>
    <dsp:sp modelId="{6670E74B-EA31-45B1-8A51-2B38163ADC9F}">
      <dsp:nvSpPr>
        <dsp:cNvPr id="0" name=""/>
        <dsp:cNvSpPr/>
      </dsp:nvSpPr>
      <dsp:spPr>
        <a:xfrm>
          <a:off x="0" y="2177"/>
          <a:ext cx="2839212" cy="1047465"/>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nl-BE" sz="2000" kern="1200" dirty="0">
              <a:solidFill>
                <a:srgbClr val="052720"/>
              </a:solidFill>
            </a:rPr>
            <a:t>Cognitieve vaardigheden van leerlingen</a:t>
          </a:r>
          <a:endParaRPr lang="nl-NL" sz="2000" kern="1200" dirty="0">
            <a:solidFill>
              <a:srgbClr val="052720"/>
            </a:solidFill>
          </a:endParaRPr>
        </a:p>
      </dsp:txBody>
      <dsp:txXfrm>
        <a:off x="51133" y="53310"/>
        <a:ext cx="2736946" cy="945199"/>
      </dsp:txXfrm>
    </dsp:sp>
    <dsp:sp modelId="{931B5121-8D92-454A-95C5-6187EDCC002C}">
      <dsp:nvSpPr>
        <dsp:cNvPr id="0" name=""/>
        <dsp:cNvSpPr/>
      </dsp:nvSpPr>
      <dsp:spPr>
        <a:xfrm>
          <a:off x="0" y="1102016"/>
          <a:ext cx="2839212" cy="1047465"/>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nl-BE" sz="2000" kern="1200" dirty="0">
              <a:solidFill>
                <a:srgbClr val="052720"/>
              </a:solidFill>
            </a:rPr>
            <a:t>Niet-cognitieve vaardigheden van leerlingen</a:t>
          </a:r>
          <a:endParaRPr lang="nl-NL" sz="2000" kern="1200" dirty="0">
            <a:solidFill>
              <a:srgbClr val="052720"/>
            </a:solidFill>
          </a:endParaRPr>
        </a:p>
      </dsp:txBody>
      <dsp:txXfrm>
        <a:off x="51133" y="1153149"/>
        <a:ext cx="2736946" cy="945199"/>
      </dsp:txXfrm>
    </dsp:sp>
    <dsp:sp modelId="{30B15389-1707-4975-B7F7-E2B5F5848ED0}">
      <dsp:nvSpPr>
        <dsp:cNvPr id="0" name=""/>
        <dsp:cNvSpPr/>
      </dsp:nvSpPr>
      <dsp:spPr>
        <a:xfrm>
          <a:off x="0" y="2201855"/>
          <a:ext cx="2839212" cy="1047465"/>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buSzTx/>
            <a:buFont typeface="Arial" panose="020B0604020202020204" pitchFamily="34" charset="0"/>
            <a:buNone/>
          </a:pPr>
          <a:r>
            <a:rPr lang="nl-BE" sz="2000" kern="1200" dirty="0">
              <a:solidFill>
                <a:srgbClr val="052720"/>
              </a:solidFill>
            </a:rPr>
            <a:t>Ondersteuning door ouders</a:t>
          </a:r>
          <a:endParaRPr lang="nl-NL" sz="2000" kern="1200" dirty="0">
            <a:solidFill>
              <a:srgbClr val="052720"/>
            </a:solidFill>
          </a:endParaRPr>
        </a:p>
      </dsp:txBody>
      <dsp:txXfrm>
        <a:off x="51133" y="2252988"/>
        <a:ext cx="2736946" cy="945199"/>
      </dsp:txXfrm>
    </dsp:sp>
    <dsp:sp modelId="{07F82970-6EAE-4C1B-87E5-E7E91AE95D83}">
      <dsp:nvSpPr>
        <dsp:cNvPr id="0" name=""/>
        <dsp:cNvSpPr/>
      </dsp:nvSpPr>
      <dsp:spPr>
        <a:xfrm>
          <a:off x="0" y="3301694"/>
          <a:ext cx="2839212" cy="1047465"/>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nl-BE" sz="2000" kern="1200" dirty="0">
              <a:solidFill>
                <a:srgbClr val="052720"/>
              </a:solidFill>
            </a:rPr>
            <a:t>Leerkracht-leerling relatie</a:t>
          </a:r>
        </a:p>
      </dsp:txBody>
      <dsp:txXfrm>
        <a:off x="51133" y="3352827"/>
        <a:ext cx="2736946" cy="9451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2D78FE-F498-41F6-95BA-5AF0C08EC4ED}">
      <dsp:nvSpPr>
        <dsp:cNvPr id="0" name=""/>
        <dsp:cNvSpPr/>
      </dsp:nvSpPr>
      <dsp:spPr>
        <a:xfrm rot="5400000">
          <a:off x="3552684" y="-175518"/>
          <a:ext cx="3839647" cy="5150595"/>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SzTx/>
            <a:buFont typeface="Arial" panose="020B0604020202020204" pitchFamily="34" charset="0"/>
            <a:buChar char="••"/>
          </a:pPr>
          <a:r>
            <a:rPr lang="nl-BE" sz="2400" kern="1200" dirty="0" smtClean="0"/>
            <a:t>“</a:t>
          </a:r>
          <a:r>
            <a:rPr lang="nl-BE" sz="2400" i="1" kern="1200" dirty="0" smtClean="0"/>
            <a:t>Zijn schoolresultaten zijn meer dan normaal, meer dan gemiddeld.</a:t>
          </a:r>
          <a:r>
            <a:rPr lang="nl-BE" sz="2400" i="1" kern="1200" baseline="0" dirty="0" smtClean="0"/>
            <a:t> </a:t>
          </a:r>
          <a:r>
            <a:rPr lang="nl-BE" sz="2400" i="1" kern="1200" dirty="0" smtClean="0"/>
            <a:t>Hij is zeer sterk in wiskunde. Voor mij is hij een sterke leerling en ik zou dan ook Latijn adviseren. Als we een dictee doen in de klas of iets rond spelling, hij heeft meestal alles goed en kijk, dan zeg ik ‘dit zijn de leerlingen voor Latijn, zij die deze oefeningen vlekkeloos kunnen maken’.” </a:t>
          </a:r>
          <a:endParaRPr lang="nl-NL" sz="2400" kern="1200" dirty="0">
            <a:solidFill>
              <a:srgbClr val="052720"/>
            </a:solidFill>
          </a:endParaRPr>
        </a:p>
      </dsp:txBody>
      <dsp:txXfrm rot="-5400000">
        <a:off x="2897210" y="667392"/>
        <a:ext cx="4963159" cy="3464775"/>
      </dsp:txXfrm>
    </dsp:sp>
    <dsp:sp modelId="{30B15389-1707-4975-B7F7-E2B5F5848ED0}">
      <dsp:nvSpPr>
        <dsp:cNvPr id="0" name=""/>
        <dsp:cNvSpPr/>
      </dsp:nvSpPr>
      <dsp:spPr>
        <a:xfrm>
          <a:off x="0" y="0"/>
          <a:ext cx="2897210" cy="4799558"/>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lvl="0" algn="ctr" defTabSz="1466850">
            <a:lnSpc>
              <a:spcPct val="90000"/>
            </a:lnSpc>
            <a:spcBef>
              <a:spcPct val="0"/>
            </a:spcBef>
            <a:spcAft>
              <a:spcPct val="35000"/>
            </a:spcAft>
            <a:buSzTx/>
            <a:buFont typeface="Arial" panose="020B0604020202020204" pitchFamily="34" charset="0"/>
            <a:buNone/>
          </a:pPr>
          <a:r>
            <a:rPr lang="nl-NL" sz="3300" kern="1200" smtClean="0"/>
            <a:t>Cognitieve vaardigheden van leerlingen</a:t>
          </a:r>
          <a:endParaRPr lang="nl-NL" sz="3300" kern="1200" dirty="0"/>
        </a:p>
      </dsp:txBody>
      <dsp:txXfrm>
        <a:off x="141430" y="141430"/>
        <a:ext cx="2614350" cy="451669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1B8E85-EA53-4B11-9160-7D0A8DA8BA1B}">
      <dsp:nvSpPr>
        <dsp:cNvPr id="0" name=""/>
        <dsp:cNvSpPr/>
      </dsp:nvSpPr>
      <dsp:spPr>
        <a:xfrm rot="5400000">
          <a:off x="4943969" y="-1997833"/>
          <a:ext cx="837972" cy="5047488"/>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SzTx/>
            <a:buFont typeface="Arial" panose="020B0604020202020204" pitchFamily="34" charset="0"/>
            <a:buChar char="••"/>
          </a:pPr>
          <a:r>
            <a:rPr lang="nl-BE" sz="1500" kern="1200" dirty="0">
              <a:solidFill>
                <a:schemeClr val="tx1"/>
              </a:solidFill>
            </a:rPr>
            <a:t>Wiskundige vaardigheden</a:t>
          </a:r>
          <a:endParaRPr lang="nl-NL" sz="1500" kern="1200" dirty="0">
            <a:solidFill>
              <a:schemeClr val="tx1"/>
            </a:solidFill>
          </a:endParaRPr>
        </a:p>
        <a:p>
          <a:pPr marL="114300" lvl="1" indent="-114300" algn="l" defTabSz="666750">
            <a:lnSpc>
              <a:spcPct val="90000"/>
            </a:lnSpc>
            <a:spcBef>
              <a:spcPct val="0"/>
            </a:spcBef>
            <a:spcAft>
              <a:spcPct val="15000"/>
            </a:spcAft>
            <a:buChar char="••"/>
          </a:pPr>
          <a:r>
            <a:rPr lang="nl-BE" sz="1500" kern="1200" dirty="0">
              <a:solidFill>
                <a:schemeClr val="tx1"/>
              </a:solidFill>
            </a:rPr>
            <a:t>Taalvaardigheden</a:t>
          </a:r>
        </a:p>
        <a:p>
          <a:pPr marL="114300" lvl="1" indent="-114300" algn="l" defTabSz="666750">
            <a:lnSpc>
              <a:spcPct val="90000"/>
            </a:lnSpc>
            <a:spcBef>
              <a:spcPct val="0"/>
            </a:spcBef>
            <a:spcAft>
              <a:spcPct val="15000"/>
            </a:spcAft>
            <a:buChar char="••"/>
          </a:pPr>
          <a:r>
            <a:rPr lang="nl-BE" sz="1500" kern="1200" dirty="0">
              <a:solidFill>
                <a:schemeClr val="tx1"/>
              </a:solidFill>
            </a:rPr>
            <a:t>Technische vaardigheden </a:t>
          </a:r>
        </a:p>
      </dsp:txBody>
      <dsp:txXfrm rot="-5400000">
        <a:off x="2839211" y="147831"/>
        <a:ext cx="5006582" cy="756160"/>
      </dsp:txXfrm>
    </dsp:sp>
    <dsp:sp modelId="{6670E74B-EA31-45B1-8A51-2B38163ADC9F}">
      <dsp:nvSpPr>
        <dsp:cNvPr id="0" name=""/>
        <dsp:cNvSpPr/>
      </dsp:nvSpPr>
      <dsp:spPr>
        <a:xfrm>
          <a:off x="0" y="2177"/>
          <a:ext cx="2839212" cy="1047465"/>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nl-BE" sz="2000" kern="1200" dirty="0">
              <a:solidFill>
                <a:schemeClr val="tx1"/>
              </a:solidFill>
            </a:rPr>
            <a:t>Cognitieve vaardigheden van leerlingen</a:t>
          </a:r>
          <a:endParaRPr lang="nl-NL" sz="2000" kern="1200" dirty="0">
            <a:solidFill>
              <a:schemeClr val="tx1"/>
            </a:solidFill>
          </a:endParaRPr>
        </a:p>
      </dsp:txBody>
      <dsp:txXfrm>
        <a:off x="51133" y="53310"/>
        <a:ext cx="2736946" cy="945199"/>
      </dsp:txXfrm>
    </dsp:sp>
    <dsp:sp modelId="{23A0706C-C4A3-417F-AAC4-8771406CC6AC}">
      <dsp:nvSpPr>
        <dsp:cNvPr id="0" name=""/>
        <dsp:cNvSpPr/>
      </dsp:nvSpPr>
      <dsp:spPr>
        <a:xfrm rot="5400000">
          <a:off x="4943969" y="-897994"/>
          <a:ext cx="837972" cy="5047488"/>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nl-NL" sz="1500" kern="1200" dirty="0">
              <a:solidFill>
                <a:schemeClr val="tx1"/>
              </a:solidFill>
            </a:rPr>
            <a:t> Studiehouding</a:t>
          </a:r>
        </a:p>
        <a:p>
          <a:pPr marL="114300" lvl="1" indent="-114300" algn="l" defTabSz="666750">
            <a:lnSpc>
              <a:spcPct val="90000"/>
            </a:lnSpc>
            <a:spcBef>
              <a:spcPct val="0"/>
            </a:spcBef>
            <a:spcAft>
              <a:spcPct val="15000"/>
            </a:spcAft>
            <a:buChar char="••"/>
          </a:pPr>
          <a:r>
            <a:rPr lang="nl-BE" sz="1500" kern="1200" dirty="0">
              <a:solidFill>
                <a:schemeClr val="tx1"/>
              </a:solidFill>
            </a:rPr>
            <a:t> Sociale vaardigheden</a:t>
          </a:r>
          <a:endParaRPr lang="nl-NL" sz="1500" kern="1200" dirty="0">
            <a:solidFill>
              <a:schemeClr val="tx1"/>
            </a:solidFill>
          </a:endParaRPr>
        </a:p>
      </dsp:txBody>
      <dsp:txXfrm rot="-5400000">
        <a:off x="2839211" y="1247670"/>
        <a:ext cx="5006582" cy="756160"/>
      </dsp:txXfrm>
    </dsp:sp>
    <dsp:sp modelId="{931B5121-8D92-454A-95C5-6187EDCC002C}">
      <dsp:nvSpPr>
        <dsp:cNvPr id="0" name=""/>
        <dsp:cNvSpPr/>
      </dsp:nvSpPr>
      <dsp:spPr>
        <a:xfrm>
          <a:off x="0" y="1102016"/>
          <a:ext cx="2839212" cy="1047465"/>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nl-BE" sz="2000" kern="1200" dirty="0">
              <a:solidFill>
                <a:schemeClr val="tx1"/>
              </a:solidFill>
            </a:rPr>
            <a:t>Niet-cognitieve vaardigheden van leerlingen</a:t>
          </a:r>
          <a:endParaRPr lang="nl-NL" sz="2000" kern="1200" dirty="0">
            <a:solidFill>
              <a:schemeClr val="tx1"/>
            </a:solidFill>
          </a:endParaRPr>
        </a:p>
      </dsp:txBody>
      <dsp:txXfrm>
        <a:off x="51133" y="1153149"/>
        <a:ext cx="2736946" cy="945199"/>
      </dsp:txXfrm>
    </dsp:sp>
    <dsp:sp modelId="{30B15389-1707-4975-B7F7-E2B5F5848ED0}">
      <dsp:nvSpPr>
        <dsp:cNvPr id="0" name=""/>
        <dsp:cNvSpPr/>
      </dsp:nvSpPr>
      <dsp:spPr>
        <a:xfrm>
          <a:off x="0" y="2201855"/>
          <a:ext cx="2839212" cy="1047465"/>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buSzTx/>
            <a:buFont typeface="Arial" panose="020B0604020202020204" pitchFamily="34" charset="0"/>
            <a:buNone/>
          </a:pPr>
          <a:r>
            <a:rPr lang="nl-BE" sz="2000" kern="1200" dirty="0">
              <a:solidFill>
                <a:schemeClr val="tx1"/>
              </a:solidFill>
            </a:rPr>
            <a:t>Ondersteuning door ouders</a:t>
          </a:r>
          <a:endParaRPr lang="nl-NL" sz="2000" kern="1200" dirty="0">
            <a:solidFill>
              <a:schemeClr val="tx1"/>
            </a:solidFill>
          </a:endParaRPr>
        </a:p>
      </dsp:txBody>
      <dsp:txXfrm>
        <a:off x="51133" y="2252988"/>
        <a:ext cx="2736946" cy="945199"/>
      </dsp:txXfrm>
    </dsp:sp>
    <dsp:sp modelId="{07F82970-6EAE-4C1B-87E5-E7E91AE95D83}">
      <dsp:nvSpPr>
        <dsp:cNvPr id="0" name=""/>
        <dsp:cNvSpPr/>
      </dsp:nvSpPr>
      <dsp:spPr>
        <a:xfrm>
          <a:off x="0" y="3301694"/>
          <a:ext cx="2839212" cy="1047465"/>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nl-BE" sz="2000" kern="1200" dirty="0">
              <a:solidFill>
                <a:schemeClr val="tx1"/>
              </a:solidFill>
            </a:rPr>
            <a:t>Leerkracht-leerling relatie</a:t>
          </a:r>
        </a:p>
      </dsp:txBody>
      <dsp:txXfrm>
        <a:off x="51133" y="3352827"/>
        <a:ext cx="2736946" cy="94519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2D78FE-F498-41F6-95BA-5AF0C08EC4ED}">
      <dsp:nvSpPr>
        <dsp:cNvPr id="0" name=""/>
        <dsp:cNvSpPr/>
      </dsp:nvSpPr>
      <dsp:spPr>
        <a:xfrm rot="5400000">
          <a:off x="3552684" y="-175518"/>
          <a:ext cx="3839647" cy="5150595"/>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SzTx/>
            <a:buFont typeface="Arial" panose="020B0604020202020204" pitchFamily="34" charset="0"/>
            <a:buChar char="••"/>
          </a:pPr>
          <a:endParaRPr lang="nl-NL" sz="2300" kern="1200" dirty="0">
            <a:solidFill>
              <a:schemeClr val="tx1"/>
            </a:solidFill>
          </a:endParaRPr>
        </a:p>
        <a:p>
          <a:pPr marL="228600" lvl="1" indent="-228600" algn="l" defTabSz="1022350">
            <a:lnSpc>
              <a:spcPct val="90000"/>
            </a:lnSpc>
            <a:spcBef>
              <a:spcPct val="0"/>
            </a:spcBef>
            <a:spcAft>
              <a:spcPct val="15000"/>
            </a:spcAft>
            <a:buChar char="••"/>
          </a:pPr>
          <a:r>
            <a:rPr lang="nl-BE" sz="2300" i="1" kern="1200" dirty="0">
              <a:solidFill>
                <a:schemeClr val="tx1"/>
              </a:solidFill>
            </a:rPr>
            <a:t>“Ik plaats het schoolrapport helemaal bovenaan, dat is het belangrijkste voor mij. Dan de interesses van leerlingen, wat willen ze graag doen, en natuurlijk ook hun talenten. Want je bent niet noodzakelijk goed in wat je graag doet. Ook heel belangrijk is de werkhouding van leerlingen, hoe ze studeren.” </a:t>
          </a:r>
          <a:r>
            <a:rPr lang="nl-BE" sz="2300" i="1" kern="1200" dirty="0" smtClean="0">
              <a:solidFill>
                <a:schemeClr val="tx1"/>
              </a:solidFill>
            </a:rPr>
            <a:t> </a:t>
          </a:r>
          <a:endParaRPr lang="nl-BE" sz="2300" i="1" kern="1200" dirty="0">
            <a:solidFill>
              <a:schemeClr val="tx1"/>
            </a:solidFill>
          </a:endParaRPr>
        </a:p>
      </dsp:txBody>
      <dsp:txXfrm rot="-5400000">
        <a:off x="2897210" y="667392"/>
        <a:ext cx="4963159" cy="3464775"/>
      </dsp:txXfrm>
    </dsp:sp>
    <dsp:sp modelId="{30B15389-1707-4975-B7F7-E2B5F5848ED0}">
      <dsp:nvSpPr>
        <dsp:cNvPr id="0" name=""/>
        <dsp:cNvSpPr/>
      </dsp:nvSpPr>
      <dsp:spPr>
        <a:xfrm>
          <a:off x="0" y="0"/>
          <a:ext cx="2897210" cy="4799558"/>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lvl="0" algn="ctr" defTabSz="1466850">
            <a:lnSpc>
              <a:spcPct val="90000"/>
            </a:lnSpc>
            <a:spcBef>
              <a:spcPct val="0"/>
            </a:spcBef>
            <a:spcAft>
              <a:spcPct val="35000"/>
            </a:spcAft>
            <a:buSzTx/>
            <a:buFont typeface="Arial" panose="020B0604020202020204" pitchFamily="34" charset="0"/>
            <a:buNone/>
          </a:pPr>
          <a:r>
            <a:rPr lang="nl-NL" sz="3300" kern="1200" dirty="0" smtClean="0">
              <a:solidFill>
                <a:schemeClr val="tx1"/>
              </a:solidFill>
            </a:rPr>
            <a:t>Niet-cognitieve vaardigheden van leerlingen  </a:t>
          </a:r>
          <a:endParaRPr lang="nl-NL" sz="3300" kern="1200" dirty="0">
            <a:solidFill>
              <a:schemeClr val="tx1"/>
            </a:solidFill>
          </a:endParaRPr>
        </a:p>
      </dsp:txBody>
      <dsp:txXfrm>
        <a:off x="141430" y="141430"/>
        <a:ext cx="2614350" cy="451669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1B8E85-EA53-4B11-9160-7D0A8DA8BA1B}">
      <dsp:nvSpPr>
        <dsp:cNvPr id="0" name=""/>
        <dsp:cNvSpPr/>
      </dsp:nvSpPr>
      <dsp:spPr>
        <a:xfrm rot="5400000">
          <a:off x="4943969" y="-1997833"/>
          <a:ext cx="837972" cy="5047488"/>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SzTx/>
            <a:buFont typeface="Arial" panose="020B0604020202020204" pitchFamily="34" charset="0"/>
            <a:buChar char="••"/>
          </a:pPr>
          <a:r>
            <a:rPr lang="nl-BE" sz="1500" kern="1200" smtClean="0"/>
            <a:t>Wiskundige vaardigheden</a:t>
          </a:r>
          <a:endParaRPr lang="nl-NL" sz="1500" kern="1200" dirty="0"/>
        </a:p>
        <a:p>
          <a:pPr marL="114300" lvl="1" indent="-114300" algn="l" defTabSz="666750">
            <a:lnSpc>
              <a:spcPct val="90000"/>
            </a:lnSpc>
            <a:spcBef>
              <a:spcPct val="0"/>
            </a:spcBef>
            <a:spcAft>
              <a:spcPct val="15000"/>
            </a:spcAft>
            <a:buChar char="••"/>
          </a:pPr>
          <a:r>
            <a:rPr lang="nl-BE" sz="1500" kern="1200" smtClean="0"/>
            <a:t>Taalvaardigheden</a:t>
          </a:r>
          <a:endParaRPr lang="nl-BE" sz="1500" kern="1200" dirty="0"/>
        </a:p>
        <a:p>
          <a:pPr marL="114300" lvl="1" indent="-114300" algn="l" defTabSz="666750">
            <a:lnSpc>
              <a:spcPct val="90000"/>
            </a:lnSpc>
            <a:spcBef>
              <a:spcPct val="0"/>
            </a:spcBef>
            <a:spcAft>
              <a:spcPct val="15000"/>
            </a:spcAft>
            <a:buChar char="••"/>
          </a:pPr>
          <a:r>
            <a:rPr lang="nl-BE" sz="1500" kern="1200" smtClean="0"/>
            <a:t>Technische vaardigheden </a:t>
          </a:r>
          <a:endParaRPr lang="nl-BE" sz="1500" kern="1200" dirty="0"/>
        </a:p>
      </dsp:txBody>
      <dsp:txXfrm rot="-5400000">
        <a:off x="2839211" y="147831"/>
        <a:ext cx="5006582" cy="756160"/>
      </dsp:txXfrm>
    </dsp:sp>
    <dsp:sp modelId="{6670E74B-EA31-45B1-8A51-2B38163ADC9F}">
      <dsp:nvSpPr>
        <dsp:cNvPr id="0" name=""/>
        <dsp:cNvSpPr/>
      </dsp:nvSpPr>
      <dsp:spPr>
        <a:xfrm>
          <a:off x="0" y="2177"/>
          <a:ext cx="2839212" cy="1047465"/>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nl-BE" sz="2000" kern="1200" smtClean="0"/>
            <a:t>Cognitieve vaardigheden van leerlingen</a:t>
          </a:r>
          <a:endParaRPr lang="nl-NL" sz="2000" kern="1200" dirty="0"/>
        </a:p>
      </dsp:txBody>
      <dsp:txXfrm>
        <a:off x="51133" y="53310"/>
        <a:ext cx="2736946" cy="945199"/>
      </dsp:txXfrm>
    </dsp:sp>
    <dsp:sp modelId="{23A0706C-C4A3-417F-AAC4-8771406CC6AC}">
      <dsp:nvSpPr>
        <dsp:cNvPr id="0" name=""/>
        <dsp:cNvSpPr/>
      </dsp:nvSpPr>
      <dsp:spPr>
        <a:xfrm rot="5400000">
          <a:off x="4943969" y="-897994"/>
          <a:ext cx="837972" cy="5047488"/>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nl-NL" sz="1500" kern="1200" smtClean="0"/>
            <a:t> Studiehouding</a:t>
          </a:r>
          <a:endParaRPr lang="nl-NL" sz="1500" kern="1200" dirty="0"/>
        </a:p>
        <a:p>
          <a:pPr marL="114300" lvl="1" indent="-114300" algn="l" defTabSz="666750">
            <a:lnSpc>
              <a:spcPct val="90000"/>
            </a:lnSpc>
            <a:spcBef>
              <a:spcPct val="0"/>
            </a:spcBef>
            <a:spcAft>
              <a:spcPct val="15000"/>
            </a:spcAft>
            <a:buChar char="••"/>
          </a:pPr>
          <a:r>
            <a:rPr lang="nl-BE" sz="1500" kern="1200" smtClean="0"/>
            <a:t> Sociale vaardigheden</a:t>
          </a:r>
          <a:endParaRPr lang="nl-NL" sz="1500" kern="1200" dirty="0"/>
        </a:p>
      </dsp:txBody>
      <dsp:txXfrm rot="-5400000">
        <a:off x="2839211" y="1247670"/>
        <a:ext cx="5006582" cy="756160"/>
      </dsp:txXfrm>
    </dsp:sp>
    <dsp:sp modelId="{931B5121-8D92-454A-95C5-6187EDCC002C}">
      <dsp:nvSpPr>
        <dsp:cNvPr id="0" name=""/>
        <dsp:cNvSpPr/>
      </dsp:nvSpPr>
      <dsp:spPr>
        <a:xfrm>
          <a:off x="0" y="1102016"/>
          <a:ext cx="2839212" cy="1047465"/>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nl-BE" sz="2000" kern="1200" smtClean="0"/>
            <a:t>Niet-cognitieve vaardigheden van leerlingen</a:t>
          </a:r>
          <a:endParaRPr lang="nl-NL" sz="2000" kern="1200" dirty="0"/>
        </a:p>
      </dsp:txBody>
      <dsp:txXfrm>
        <a:off x="51133" y="1153149"/>
        <a:ext cx="2736946" cy="945199"/>
      </dsp:txXfrm>
    </dsp:sp>
    <dsp:sp modelId="{1AE584A4-71FB-4EAB-9682-594461C36E81}">
      <dsp:nvSpPr>
        <dsp:cNvPr id="0" name=""/>
        <dsp:cNvSpPr/>
      </dsp:nvSpPr>
      <dsp:spPr>
        <a:xfrm rot="5400000">
          <a:off x="4943969" y="201844"/>
          <a:ext cx="837972" cy="5047488"/>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SzTx/>
            <a:buFont typeface="Arial" panose="020B0604020202020204" pitchFamily="34" charset="0"/>
            <a:buChar char="••"/>
          </a:pPr>
          <a:r>
            <a:rPr lang="nl-BE" sz="1500" kern="1200" smtClean="0"/>
            <a:t>Praktische ondersteuning</a:t>
          </a:r>
          <a:endParaRPr lang="nl-NL" sz="1500" kern="1200" dirty="0"/>
        </a:p>
        <a:p>
          <a:pPr marL="114300" lvl="1" indent="-114300" algn="l" defTabSz="666750">
            <a:lnSpc>
              <a:spcPct val="90000"/>
            </a:lnSpc>
            <a:spcBef>
              <a:spcPct val="0"/>
            </a:spcBef>
            <a:spcAft>
              <a:spcPct val="15000"/>
            </a:spcAft>
            <a:buSzTx/>
            <a:buFont typeface="Arial" panose="020B0604020202020204" pitchFamily="34" charset="0"/>
            <a:buChar char="••"/>
          </a:pPr>
          <a:r>
            <a:rPr lang="nl-BE" sz="1500" kern="1200" smtClean="0"/>
            <a:t>Ouderlijke betrokkenheid</a:t>
          </a:r>
          <a:endParaRPr lang="nl-NL" sz="1500" kern="1200" dirty="0"/>
        </a:p>
      </dsp:txBody>
      <dsp:txXfrm rot="-5400000">
        <a:off x="2839211" y="2347508"/>
        <a:ext cx="5006582" cy="756160"/>
      </dsp:txXfrm>
    </dsp:sp>
    <dsp:sp modelId="{30B15389-1707-4975-B7F7-E2B5F5848ED0}">
      <dsp:nvSpPr>
        <dsp:cNvPr id="0" name=""/>
        <dsp:cNvSpPr/>
      </dsp:nvSpPr>
      <dsp:spPr>
        <a:xfrm>
          <a:off x="0" y="2201855"/>
          <a:ext cx="2839212" cy="1047465"/>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buSzTx/>
            <a:buFont typeface="Arial" panose="020B0604020202020204" pitchFamily="34" charset="0"/>
            <a:buNone/>
          </a:pPr>
          <a:r>
            <a:rPr lang="nl-BE" sz="2000" kern="1200" smtClean="0"/>
            <a:t>Ondersteuning door ouders</a:t>
          </a:r>
          <a:endParaRPr lang="nl-NL" sz="2000" kern="1200" dirty="0"/>
        </a:p>
      </dsp:txBody>
      <dsp:txXfrm>
        <a:off x="51133" y="2252988"/>
        <a:ext cx="2736946" cy="945199"/>
      </dsp:txXfrm>
    </dsp:sp>
    <dsp:sp modelId="{6BD40A3E-60CC-471B-B7AC-4C5CE90089A4}">
      <dsp:nvSpPr>
        <dsp:cNvPr id="0" name=""/>
        <dsp:cNvSpPr/>
      </dsp:nvSpPr>
      <dsp:spPr>
        <a:xfrm>
          <a:off x="0" y="3301694"/>
          <a:ext cx="2839212" cy="1047465"/>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buSzTx/>
            <a:buFont typeface="Arial" panose="020B0604020202020204" pitchFamily="34" charset="0"/>
            <a:buNone/>
          </a:pPr>
          <a:r>
            <a:rPr lang="nl-BE" sz="2000" kern="1200" dirty="0" smtClean="0"/>
            <a:t>Leerkracht-leerling relatie</a:t>
          </a:r>
          <a:endParaRPr lang="nl-NL" sz="2000" kern="1200" dirty="0"/>
        </a:p>
      </dsp:txBody>
      <dsp:txXfrm>
        <a:off x="51133" y="3352827"/>
        <a:ext cx="2736946" cy="94519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2D78FE-F498-41F6-95BA-5AF0C08EC4ED}">
      <dsp:nvSpPr>
        <dsp:cNvPr id="0" name=""/>
        <dsp:cNvSpPr/>
      </dsp:nvSpPr>
      <dsp:spPr>
        <a:xfrm rot="5400000">
          <a:off x="3552684" y="-175518"/>
          <a:ext cx="3839647" cy="5150595"/>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SzTx/>
            <a:buFont typeface="Arial" panose="020B0604020202020204" pitchFamily="34" charset="0"/>
            <a:buChar char="••"/>
          </a:pPr>
          <a:r>
            <a:rPr lang="nl-BE" sz="2200" i="1" kern="1200" dirty="0" smtClean="0">
              <a:solidFill>
                <a:schemeClr val="tx1"/>
              </a:solidFill>
            </a:rPr>
            <a:t>“In het secundair krijgen leerlingen meer huiswerk en de lesinhoud wordt moeilijker. Ik wil vermijden om bijvoorbeeld ASO te adviseren aan een leerling die heel hard moet werken en waarvan ik denk dat hij/zij geen ondersteuning zal krijgen van thuis uit. Moest ik weten dat hij/zij wel ondersteuning krijgt, dan heeft hij/zij minder kans om te falen en </a:t>
          </a:r>
          <a:r>
            <a:rPr lang="nl-BE" sz="2200" i="1" kern="1200" dirty="0" err="1" smtClean="0">
              <a:solidFill>
                <a:schemeClr val="tx1"/>
              </a:solidFill>
            </a:rPr>
            <a:t>schoolmoe</a:t>
          </a:r>
          <a:r>
            <a:rPr lang="nl-BE" sz="2200" i="1" kern="1200" dirty="0" smtClean="0">
              <a:solidFill>
                <a:schemeClr val="tx1"/>
              </a:solidFill>
            </a:rPr>
            <a:t> te worden.”  </a:t>
          </a:r>
          <a:endParaRPr lang="nl-NL" sz="2200" kern="1200" dirty="0">
            <a:solidFill>
              <a:schemeClr val="tx1"/>
            </a:solidFill>
          </a:endParaRPr>
        </a:p>
      </dsp:txBody>
      <dsp:txXfrm rot="-5400000">
        <a:off x="2897210" y="667392"/>
        <a:ext cx="4963159" cy="3464775"/>
      </dsp:txXfrm>
    </dsp:sp>
    <dsp:sp modelId="{30B15389-1707-4975-B7F7-E2B5F5848ED0}">
      <dsp:nvSpPr>
        <dsp:cNvPr id="0" name=""/>
        <dsp:cNvSpPr/>
      </dsp:nvSpPr>
      <dsp:spPr>
        <a:xfrm>
          <a:off x="0" y="0"/>
          <a:ext cx="2897210" cy="4799558"/>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buSzTx/>
            <a:buFont typeface="Arial" panose="020B0604020202020204" pitchFamily="34" charset="0"/>
            <a:buNone/>
          </a:pPr>
          <a:r>
            <a:rPr lang="nl-BE" sz="3100" kern="1200" dirty="0" smtClean="0">
              <a:solidFill>
                <a:schemeClr val="tx1"/>
              </a:solidFill>
            </a:rPr>
            <a:t>Ondersteuning door ouders</a:t>
          </a:r>
          <a:endParaRPr lang="nl-NL" sz="3100" kern="1200" dirty="0">
            <a:solidFill>
              <a:schemeClr val="tx1"/>
            </a:solidFill>
          </a:endParaRPr>
        </a:p>
      </dsp:txBody>
      <dsp:txXfrm>
        <a:off x="141430" y="141430"/>
        <a:ext cx="2614350" cy="451669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1B8E85-EA53-4B11-9160-7D0A8DA8BA1B}">
      <dsp:nvSpPr>
        <dsp:cNvPr id="0" name=""/>
        <dsp:cNvSpPr/>
      </dsp:nvSpPr>
      <dsp:spPr>
        <a:xfrm rot="5400000">
          <a:off x="4943969" y="-1997833"/>
          <a:ext cx="837972" cy="5047488"/>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SzTx/>
            <a:buFont typeface="Arial" panose="020B0604020202020204" pitchFamily="34" charset="0"/>
            <a:buChar char="••"/>
          </a:pPr>
          <a:r>
            <a:rPr lang="nl-BE" sz="1500" kern="1200" dirty="0" smtClean="0">
              <a:solidFill>
                <a:schemeClr val="tx1"/>
              </a:solidFill>
            </a:rPr>
            <a:t>Wiskundige vaardigheden</a:t>
          </a:r>
          <a:endParaRPr lang="nl-NL" sz="1500" kern="1200" dirty="0">
            <a:solidFill>
              <a:schemeClr val="tx1"/>
            </a:solidFill>
          </a:endParaRPr>
        </a:p>
        <a:p>
          <a:pPr marL="114300" lvl="1" indent="-114300" algn="l" defTabSz="666750">
            <a:lnSpc>
              <a:spcPct val="90000"/>
            </a:lnSpc>
            <a:spcBef>
              <a:spcPct val="0"/>
            </a:spcBef>
            <a:spcAft>
              <a:spcPct val="15000"/>
            </a:spcAft>
            <a:buChar char="••"/>
          </a:pPr>
          <a:r>
            <a:rPr lang="nl-BE" sz="1500" kern="1200" dirty="0" smtClean="0">
              <a:solidFill>
                <a:schemeClr val="tx1"/>
              </a:solidFill>
            </a:rPr>
            <a:t>Taalvaardigheden</a:t>
          </a:r>
          <a:endParaRPr lang="nl-BE" sz="1500" kern="1200" dirty="0">
            <a:solidFill>
              <a:schemeClr val="tx1"/>
            </a:solidFill>
          </a:endParaRPr>
        </a:p>
        <a:p>
          <a:pPr marL="114300" lvl="1" indent="-114300" algn="l" defTabSz="666750">
            <a:lnSpc>
              <a:spcPct val="90000"/>
            </a:lnSpc>
            <a:spcBef>
              <a:spcPct val="0"/>
            </a:spcBef>
            <a:spcAft>
              <a:spcPct val="15000"/>
            </a:spcAft>
            <a:buChar char="••"/>
          </a:pPr>
          <a:r>
            <a:rPr lang="nl-BE" sz="1500" kern="1200" dirty="0" smtClean="0">
              <a:solidFill>
                <a:schemeClr val="tx1"/>
              </a:solidFill>
            </a:rPr>
            <a:t>Technische vaardigheden </a:t>
          </a:r>
          <a:endParaRPr lang="nl-BE" sz="1500" kern="1200" dirty="0">
            <a:solidFill>
              <a:schemeClr val="tx1"/>
            </a:solidFill>
          </a:endParaRPr>
        </a:p>
      </dsp:txBody>
      <dsp:txXfrm rot="-5400000">
        <a:off x="2839211" y="147831"/>
        <a:ext cx="5006582" cy="756160"/>
      </dsp:txXfrm>
    </dsp:sp>
    <dsp:sp modelId="{6670E74B-EA31-45B1-8A51-2B38163ADC9F}">
      <dsp:nvSpPr>
        <dsp:cNvPr id="0" name=""/>
        <dsp:cNvSpPr/>
      </dsp:nvSpPr>
      <dsp:spPr>
        <a:xfrm>
          <a:off x="0" y="2177"/>
          <a:ext cx="2839212" cy="1047465"/>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nl-BE" sz="2000" kern="1200" dirty="0" smtClean="0">
              <a:solidFill>
                <a:schemeClr val="tx1"/>
              </a:solidFill>
            </a:rPr>
            <a:t>Cognitieve vaardigheden van leerlingen</a:t>
          </a:r>
          <a:endParaRPr lang="nl-NL" sz="2000" kern="1200" dirty="0">
            <a:solidFill>
              <a:schemeClr val="tx1"/>
            </a:solidFill>
          </a:endParaRPr>
        </a:p>
      </dsp:txBody>
      <dsp:txXfrm>
        <a:off x="51133" y="53310"/>
        <a:ext cx="2736946" cy="945199"/>
      </dsp:txXfrm>
    </dsp:sp>
    <dsp:sp modelId="{23A0706C-C4A3-417F-AAC4-8771406CC6AC}">
      <dsp:nvSpPr>
        <dsp:cNvPr id="0" name=""/>
        <dsp:cNvSpPr/>
      </dsp:nvSpPr>
      <dsp:spPr>
        <a:xfrm rot="5400000">
          <a:off x="4943969" y="-897994"/>
          <a:ext cx="837972" cy="5047488"/>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nl-NL" sz="1500" kern="1200" smtClean="0">
              <a:solidFill>
                <a:schemeClr val="tx1"/>
              </a:solidFill>
            </a:rPr>
            <a:t> Studiehouding</a:t>
          </a:r>
          <a:endParaRPr lang="nl-NL" sz="1500" kern="1200" dirty="0">
            <a:solidFill>
              <a:schemeClr val="tx1"/>
            </a:solidFill>
          </a:endParaRPr>
        </a:p>
        <a:p>
          <a:pPr marL="114300" lvl="1" indent="-114300" algn="l" defTabSz="666750">
            <a:lnSpc>
              <a:spcPct val="90000"/>
            </a:lnSpc>
            <a:spcBef>
              <a:spcPct val="0"/>
            </a:spcBef>
            <a:spcAft>
              <a:spcPct val="15000"/>
            </a:spcAft>
            <a:buChar char="••"/>
          </a:pPr>
          <a:r>
            <a:rPr lang="nl-BE" sz="1500" kern="1200" dirty="0" smtClean="0">
              <a:solidFill>
                <a:schemeClr val="tx1"/>
              </a:solidFill>
            </a:rPr>
            <a:t> Sociale vaardigheden</a:t>
          </a:r>
          <a:endParaRPr lang="nl-NL" sz="1500" kern="1200" dirty="0">
            <a:solidFill>
              <a:schemeClr val="tx1"/>
            </a:solidFill>
          </a:endParaRPr>
        </a:p>
      </dsp:txBody>
      <dsp:txXfrm rot="-5400000">
        <a:off x="2839211" y="1247670"/>
        <a:ext cx="5006582" cy="756160"/>
      </dsp:txXfrm>
    </dsp:sp>
    <dsp:sp modelId="{931B5121-8D92-454A-95C5-6187EDCC002C}">
      <dsp:nvSpPr>
        <dsp:cNvPr id="0" name=""/>
        <dsp:cNvSpPr/>
      </dsp:nvSpPr>
      <dsp:spPr>
        <a:xfrm>
          <a:off x="0" y="1102016"/>
          <a:ext cx="2839212" cy="1047465"/>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nl-BE" sz="2000" kern="1200" dirty="0" smtClean="0">
              <a:solidFill>
                <a:schemeClr val="tx1"/>
              </a:solidFill>
            </a:rPr>
            <a:t>Niet-cognitieve vaardigheden van leerlingen</a:t>
          </a:r>
          <a:endParaRPr lang="nl-NL" sz="2000" kern="1200" dirty="0">
            <a:solidFill>
              <a:schemeClr val="tx1"/>
            </a:solidFill>
          </a:endParaRPr>
        </a:p>
      </dsp:txBody>
      <dsp:txXfrm>
        <a:off x="51133" y="1153149"/>
        <a:ext cx="2736946" cy="945199"/>
      </dsp:txXfrm>
    </dsp:sp>
    <dsp:sp modelId="{1AE584A4-71FB-4EAB-9682-594461C36E81}">
      <dsp:nvSpPr>
        <dsp:cNvPr id="0" name=""/>
        <dsp:cNvSpPr/>
      </dsp:nvSpPr>
      <dsp:spPr>
        <a:xfrm rot="5400000">
          <a:off x="4943969" y="201844"/>
          <a:ext cx="837972" cy="5047488"/>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SzTx/>
            <a:buFont typeface="Arial" panose="020B0604020202020204" pitchFamily="34" charset="0"/>
            <a:buChar char="••"/>
          </a:pPr>
          <a:r>
            <a:rPr lang="nl-BE" sz="1500" kern="1200" dirty="0" smtClean="0">
              <a:solidFill>
                <a:schemeClr val="tx1"/>
              </a:solidFill>
            </a:rPr>
            <a:t>Praktische ondersteuning</a:t>
          </a:r>
          <a:endParaRPr lang="nl-NL" sz="1500" kern="1200" dirty="0">
            <a:solidFill>
              <a:schemeClr val="tx1"/>
            </a:solidFill>
          </a:endParaRPr>
        </a:p>
        <a:p>
          <a:pPr marL="114300" lvl="1" indent="-114300" algn="l" defTabSz="666750">
            <a:lnSpc>
              <a:spcPct val="90000"/>
            </a:lnSpc>
            <a:spcBef>
              <a:spcPct val="0"/>
            </a:spcBef>
            <a:spcAft>
              <a:spcPct val="15000"/>
            </a:spcAft>
            <a:buSzTx/>
            <a:buFont typeface="Arial" panose="020B0604020202020204" pitchFamily="34" charset="0"/>
            <a:buChar char="••"/>
          </a:pPr>
          <a:r>
            <a:rPr lang="nl-NL" sz="1500" kern="1200" dirty="0" smtClean="0">
              <a:solidFill>
                <a:schemeClr val="tx1"/>
              </a:solidFill>
            </a:rPr>
            <a:t>Ouderlijke betrokkenheid</a:t>
          </a:r>
          <a:endParaRPr lang="nl-NL" sz="1500" kern="1200" dirty="0">
            <a:solidFill>
              <a:schemeClr val="tx1"/>
            </a:solidFill>
          </a:endParaRPr>
        </a:p>
      </dsp:txBody>
      <dsp:txXfrm rot="-5400000">
        <a:off x="2839211" y="2347508"/>
        <a:ext cx="5006582" cy="756160"/>
      </dsp:txXfrm>
    </dsp:sp>
    <dsp:sp modelId="{30B15389-1707-4975-B7F7-E2B5F5848ED0}">
      <dsp:nvSpPr>
        <dsp:cNvPr id="0" name=""/>
        <dsp:cNvSpPr/>
      </dsp:nvSpPr>
      <dsp:spPr>
        <a:xfrm>
          <a:off x="0" y="2201855"/>
          <a:ext cx="2839212" cy="1047465"/>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buSzTx/>
            <a:buFont typeface="Arial" panose="020B0604020202020204" pitchFamily="34" charset="0"/>
            <a:buNone/>
          </a:pPr>
          <a:r>
            <a:rPr lang="nl-BE" sz="2000" kern="1200" smtClean="0">
              <a:solidFill>
                <a:schemeClr val="tx1"/>
              </a:solidFill>
            </a:rPr>
            <a:t>Ondersteuning door ouders</a:t>
          </a:r>
          <a:endParaRPr lang="nl-NL" sz="2000" kern="1200" dirty="0">
            <a:solidFill>
              <a:schemeClr val="tx1"/>
            </a:solidFill>
          </a:endParaRPr>
        </a:p>
      </dsp:txBody>
      <dsp:txXfrm>
        <a:off x="51133" y="2252988"/>
        <a:ext cx="2736946" cy="945199"/>
      </dsp:txXfrm>
    </dsp:sp>
    <dsp:sp modelId="{544C4E0F-C9E1-47A5-AE96-696A321A30CE}">
      <dsp:nvSpPr>
        <dsp:cNvPr id="0" name=""/>
        <dsp:cNvSpPr/>
      </dsp:nvSpPr>
      <dsp:spPr>
        <a:xfrm rot="5400000">
          <a:off x="4943969" y="1301683"/>
          <a:ext cx="837972" cy="5047488"/>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nl-BE" sz="1500" kern="1200" dirty="0" smtClean="0">
              <a:solidFill>
                <a:schemeClr val="tx1"/>
              </a:solidFill>
            </a:rPr>
            <a:t>Band met leerlingen</a:t>
          </a:r>
          <a:endParaRPr lang="nl-BE" sz="1500" kern="1200" dirty="0">
            <a:solidFill>
              <a:schemeClr val="tx1"/>
            </a:solidFill>
          </a:endParaRPr>
        </a:p>
      </dsp:txBody>
      <dsp:txXfrm rot="-5400000">
        <a:off x="2839211" y="3447347"/>
        <a:ext cx="5006582" cy="756160"/>
      </dsp:txXfrm>
    </dsp:sp>
    <dsp:sp modelId="{07F82970-6EAE-4C1B-87E5-E7E91AE95D83}">
      <dsp:nvSpPr>
        <dsp:cNvPr id="0" name=""/>
        <dsp:cNvSpPr/>
      </dsp:nvSpPr>
      <dsp:spPr>
        <a:xfrm>
          <a:off x="0" y="3301694"/>
          <a:ext cx="2839212" cy="1047465"/>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nl-BE" sz="2000" kern="1200" dirty="0" smtClean="0">
              <a:solidFill>
                <a:schemeClr val="tx1"/>
              </a:solidFill>
            </a:rPr>
            <a:t>Leerkracht-leerling relatie</a:t>
          </a:r>
          <a:endParaRPr lang="nl-BE" sz="2000" kern="1200" dirty="0">
            <a:solidFill>
              <a:schemeClr val="tx1"/>
            </a:solidFill>
          </a:endParaRPr>
        </a:p>
      </dsp:txBody>
      <dsp:txXfrm>
        <a:off x="51133" y="3352827"/>
        <a:ext cx="2736946" cy="94519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2D78FE-F498-41F6-95BA-5AF0C08EC4ED}">
      <dsp:nvSpPr>
        <dsp:cNvPr id="0" name=""/>
        <dsp:cNvSpPr/>
      </dsp:nvSpPr>
      <dsp:spPr>
        <a:xfrm rot="5400000">
          <a:off x="3552684" y="-175518"/>
          <a:ext cx="3839647" cy="5150595"/>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nl-BE" sz="2500" b="0" i="1" u="none" strike="noStrike" kern="1200" baseline="0" dirty="0" smtClean="0">
              <a:solidFill>
                <a:schemeClr val="tx1"/>
              </a:solidFill>
              <a:latin typeface="+mn-lt"/>
              <a:ea typeface="+mn-ea"/>
              <a:cs typeface="+mn-cs"/>
            </a:rPr>
            <a:t>“In mijn klas is er sowieso wel een vrij open, gemoedelijke sfeer, dus de leerlingen kunnen aan mij eigenlijk heel veel vragen. En ze weten dat ook en ze doen dat ook goed, dus er is geen drempel dat die overschrijden om iets te weten te komen of zo. Dus dat vind ik eigenlijk al heel belangrijk.” </a:t>
          </a:r>
          <a:endParaRPr lang="nl-NL" sz="2500" kern="1200" dirty="0">
            <a:solidFill>
              <a:schemeClr val="tx1"/>
            </a:solidFill>
          </a:endParaRPr>
        </a:p>
      </dsp:txBody>
      <dsp:txXfrm rot="-5400000">
        <a:off x="2897210" y="667392"/>
        <a:ext cx="4963159" cy="3464775"/>
      </dsp:txXfrm>
    </dsp:sp>
    <dsp:sp modelId="{30B15389-1707-4975-B7F7-E2B5F5848ED0}">
      <dsp:nvSpPr>
        <dsp:cNvPr id="0" name=""/>
        <dsp:cNvSpPr/>
      </dsp:nvSpPr>
      <dsp:spPr>
        <a:xfrm>
          <a:off x="0" y="0"/>
          <a:ext cx="2897210" cy="4799558"/>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lvl="0" algn="ctr" defTabSz="1733550">
            <a:lnSpc>
              <a:spcPct val="90000"/>
            </a:lnSpc>
            <a:spcBef>
              <a:spcPct val="0"/>
            </a:spcBef>
            <a:spcAft>
              <a:spcPct val="35000"/>
            </a:spcAft>
            <a:buSzTx/>
            <a:buFont typeface="Arial" panose="020B0604020202020204" pitchFamily="34" charset="0"/>
            <a:buNone/>
          </a:pPr>
          <a:r>
            <a:rPr lang="nl-NL" sz="3900" kern="1200" dirty="0" smtClean="0">
              <a:solidFill>
                <a:schemeClr val="tx1"/>
              </a:solidFill>
            </a:rPr>
            <a:t>Leerkracht-leerling relatie</a:t>
          </a:r>
          <a:endParaRPr lang="nl-NL" sz="3900" kern="1200" dirty="0">
            <a:solidFill>
              <a:schemeClr val="tx1"/>
            </a:solidFill>
          </a:endParaRPr>
        </a:p>
      </dsp:txBody>
      <dsp:txXfrm>
        <a:off x="141430" y="141430"/>
        <a:ext cx="2614350" cy="451669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92390B-ABFA-48DC-91C6-6F1529CF76EB}">
      <dsp:nvSpPr>
        <dsp:cNvPr id="0" name=""/>
        <dsp:cNvSpPr/>
      </dsp:nvSpPr>
      <dsp:spPr>
        <a:xfrm>
          <a:off x="565773" y="371"/>
          <a:ext cx="2754652" cy="595971"/>
        </a:xfrm>
        <a:prstGeom prst="round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lvl="0" algn="ctr" defTabSz="666750">
            <a:lnSpc>
              <a:spcPct val="90000"/>
            </a:lnSpc>
            <a:spcBef>
              <a:spcPct val="0"/>
            </a:spcBef>
            <a:spcAft>
              <a:spcPct val="35000"/>
            </a:spcAft>
            <a:buSzTx/>
            <a:buFont typeface="Arial" panose="020B0604020202020204" pitchFamily="34" charset="0"/>
            <a:buNone/>
          </a:pPr>
          <a:r>
            <a:rPr lang="nl-BE" sz="1500" kern="1200" dirty="0"/>
            <a:t>Wiskundige vaardigheden </a:t>
          </a:r>
          <a:endParaRPr lang="nl-NL" sz="1500" kern="1200" dirty="0"/>
        </a:p>
      </dsp:txBody>
      <dsp:txXfrm>
        <a:off x="594866" y="29464"/>
        <a:ext cx="2696466" cy="537785"/>
      </dsp:txXfrm>
    </dsp:sp>
    <dsp:sp modelId="{67E5CBC9-BD45-47A7-AA13-24CA6F9208E8}">
      <dsp:nvSpPr>
        <dsp:cNvPr id="0" name=""/>
        <dsp:cNvSpPr/>
      </dsp:nvSpPr>
      <dsp:spPr>
        <a:xfrm>
          <a:off x="565773" y="626142"/>
          <a:ext cx="2754652" cy="595971"/>
        </a:xfrm>
        <a:prstGeom prst="round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Taalvaardigheden </a:t>
          </a:r>
        </a:p>
      </dsp:txBody>
      <dsp:txXfrm>
        <a:off x="594866" y="655235"/>
        <a:ext cx="2696466" cy="537785"/>
      </dsp:txXfrm>
    </dsp:sp>
    <dsp:sp modelId="{0AFE20BE-DCA8-4AD8-A5B6-60A968162EC9}">
      <dsp:nvSpPr>
        <dsp:cNvPr id="0" name=""/>
        <dsp:cNvSpPr/>
      </dsp:nvSpPr>
      <dsp:spPr>
        <a:xfrm>
          <a:off x="565773" y="1251912"/>
          <a:ext cx="2754652" cy="595971"/>
        </a:xfrm>
        <a:prstGeom prst="round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Technische vaardigheden </a:t>
          </a:r>
        </a:p>
      </dsp:txBody>
      <dsp:txXfrm>
        <a:off x="594866" y="1281005"/>
        <a:ext cx="2696466" cy="537785"/>
      </dsp:txXfrm>
    </dsp:sp>
    <dsp:sp modelId="{931B5121-8D92-454A-95C5-6187EDCC002C}">
      <dsp:nvSpPr>
        <dsp:cNvPr id="0" name=""/>
        <dsp:cNvSpPr/>
      </dsp:nvSpPr>
      <dsp:spPr>
        <a:xfrm>
          <a:off x="565773" y="1877683"/>
          <a:ext cx="2754652" cy="595971"/>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Studiehouding</a:t>
          </a:r>
          <a:endParaRPr lang="nl-NL" sz="1400" kern="1200" dirty="0"/>
        </a:p>
      </dsp:txBody>
      <dsp:txXfrm>
        <a:off x="594866" y="1906776"/>
        <a:ext cx="2696466" cy="537785"/>
      </dsp:txXfrm>
    </dsp:sp>
    <dsp:sp modelId="{08283A75-975F-4BCE-855A-15CF4A54C87D}">
      <dsp:nvSpPr>
        <dsp:cNvPr id="0" name=""/>
        <dsp:cNvSpPr/>
      </dsp:nvSpPr>
      <dsp:spPr>
        <a:xfrm>
          <a:off x="565773" y="2503453"/>
          <a:ext cx="2754652" cy="595971"/>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Sociale vaardigheden</a:t>
          </a:r>
          <a:endParaRPr lang="nl-NL" sz="1400" kern="1200" dirty="0"/>
        </a:p>
      </dsp:txBody>
      <dsp:txXfrm>
        <a:off x="594866" y="2532546"/>
        <a:ext cx="2696466" cy="537785"/>
      </dsp:txXfrm>
    </dsp:sp>
    <dsp:sp modelId="{30B15389-1707-4975-B7F7-E2B5F5848ED0}">
      <dsp:nvSpPr>
        <dsp:cNvPr id="0" name=""/>
        <dsp:cNvSpPr/>
      </dsp:nvSpPr>
      <dsp:spPr>
        <a:xfrm>
          <a:off x="565773" y="3129223"/>
          <a:ext cx="2754652" cy="59597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buSzTx/>
            <a:buFont typeface="Arial" panose="020B0604020202020204" pitchFamily="34" charset="0"/>
            <a:buNone/>
          </a:pPr>
          <a:r>
            <a:rPr lang="nl-BE" sz="1400" kern="1200" dirty="0"/>
            <a:t>Ondersteuning door ouders</a:t>
          </a:r>
          <a:endParaRPr lang="nl-NL" sz="1400" kern="1200" dirty="0"/>
        </a:p>
      </dsp:txBody>
      <dsp:txXfrm>
        <a:off x="594866" y="3158316"/>
        <a:ext cx="2696466" cy="537785"/>
      </dsp:txXfrm>
    </dsp:sp>
    <dsp:sp modelId="{07F82970-6EAE-4C1B-87E5-E7E91AE95D83}">
      <dsp:nvSpPr>
        <dsp:cNvPr id="0" name=""/>
        <dsp:cNvSpPr/>
      </dsp:nvSpPr>
      <dsp:spPr>
        <a:xfrm>
          <a:off x="565773" y="3754994"/>
          <a:ext cx="2754652" cy="59597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Leerkracht-leerling relatie</a:t>
          </a:r>
        </a:p>
      </dsp:txBody>
      <dsp:txXfrm>
        <a:off x="594866" y="3784087"/>
        <a:ext cx="2696466" cy="53778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84B3A3-8CD8-4C82-B79C-E958150B25C0}">
      <dsp:nvSpPr>
        <dsp:cNvPr id="0" name=""/>
        <dsp:cNvSpPr/>
      </dsp:nvSpPr>
      <dsp:spPr>
        <a:xfrm>
          <a:off x="1036552" y="1705"/>
          <a:ext cx="2446308" cy="1476316"/>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nl-BE" sz="2700" kern="1200" dirty="0">
              <a:solidFill>
                <a:schemeClr val="tx1"/>
              </a:solidFill>
            </a:rPr>
            <a:t>Sociale achtergrond of SES</a:t>
          </a:r>
          <a:endParaRPr lang="nl-NL" sz="2700" kern="1200" dirty="0">
            <a:solidFill>
              <a:schemeClr val="tx1"/>
            </a:solidFill>
          </a:endParaRPr>
        </a:p>
      </dsp:txBody>
      <dsp:txXfrm>
        <a:off x="1108620" y="73773"/>
        <a:ext cx="2302172" cy="1332180"/>
      </dsp:txXfrm>
    </dsp:sp>
    <dsp:sp modelId="{0683BA66-66C8-4224-873D-A1349619D586}">
      <dsp:nvSpPr>
        <dsp:cNvPr id="0" name=""/>
        <dsp:cNvSpPr/>
      </dsp:nvSpPr>
      <dsp:spPr>
        <a:xfrm>
          <a:off x="1036552" y="1568085"/>
          <a:ext cx="2446308" cy="1210611"/>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nl-BE" sz="2600" kern="1200" dirty="0">
              <a:solidFill>
                <a:schemeClr val="tx1"/>
              </a:solidFill>
            </a:rPr>
            <a:t>Etnische achtergrond</a:t>
          </a:r>
          <a:endParaRPr lang="nl-BE" sz="2600" strike="sngStrike" kern="1200" dirty="0">
            <a:solidFill>
              <a:schemeClr val="tx1"/>
            </a:solidFill>
          </a:endParaRPr>
        </a:p>
      </dsp:txBody>
      <dsp:txXfrm>
        <a:off x="1095649" y="1627182"/>
        <a:ext cx="2328114" cy="1092417"/>
      </dsp:txXfrm>
    </dsp:sp>
    <dsp:sp modelId="{82BFD2D7-3C2B-43EF-B335-E6D15CB9F051}">
      <dsp:nvSpPr>
        <dsp:cNvPr id="0" name=""/>
        <dsp:cNvSpPr/>
      </dsp:nvSpPr>
      <dsp:spPr>
        <a:xfrm>
          <a:off x="1036552" y="2868760"/>
          <a:ext cx="2446291" cy="1531669"/>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nl-BE" sz="2600" kern="1200" dirty="0">
              <a:solidFill>
                <a:schemeClr val="tx1"/>
              </a:solidFill>
            </a:rPr>
            <a:t>Gender</a:t>
          </a:r>
        </a:p>
      </dsp:txBody>
      <dsp:txXfrm>
        <a:off x="1111322" y="2943530"/>
        <a:ext cx="2296751" cy="138212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92390B-ABFA-48DC-91C6-6F1529CF76EB}">
      <dsp:nvSpPr>
        <dsp:cNvPr id="0" name=""/>
        <dsp:cNvSpPr/>
      </dsp:nvSpPr>
      <dsp:spPr>
        <a:xfrm>
          <a:off x="565773" y="371"/>
          <a:ext cx="2754652" cy="595971"/>
        </a:xfrm>
        <a:prstGeom prst="round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lvl="0" algn="ctr" defTabSz="666750">
            <a:lnSpc>
              <a:spcPct val="90000"/>
            </a:lnSpc>
            <a:spcBef>
              <a:spcPct val="0"/>
            </a:spcBef>
            <a:spcAft>
              <a:spcPct val="35000"/>
            </a:spcAft>
            <a:buSzTx/>
            <a:buFont typeface="Arial" panose="020B0604020202020204" pitchFamily="34" charset="0"/>
            <a:buNone/>
          </a:pPr>
          <a:r>
            <a:rPr lang="nl-BE" sz="1500" kern="1200" dirty="0"/>
            <a:t>Wiskundige vaardigheden </a:t>
          </a:r>
          <a:endParaRPr lang="nl-NL" sz="1500" kern="1200" dirty="0"/>
        </a:p>
      </dsp:txBody>
      <dsp:txXfrm>
        <a:off x="594866" y="29464"/>
        <a:ext cx="2696466" cy="537785"/>
      </dsp:txXfrm>
    </dsp:sp>
    <dsp:sp modelId="{67E5CBC9-BD45-47A7-AA13-24CA6F9208E8}">
      <dsp:nvSpPr>
        <dsp:cNvPr id="0" name=""/>
        <dsp:cNvSpPr/>
      </dsp:nvSpPr>
      <dsp:spPr>
        <a:xfrm>
          <a:off x="565773" y="626142"/>
          <a:ext cx="2754652" cy="595971"/>
        </a:xfrm>
        <a:prstGeom prst="round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Taalvaardigheden </a:t>
          </a:r>
        </a:p>
      </dsp:txBody>
      <dsp:txXfrm>
        <a:off x="594866" y="655235"/>
        <a:ext cx="2696466" cy="537785"/>
      </dsp:txXfrm>
    </dsp:sp>
    <dsp:sp modelId="{0AFE20BE-DCA8-4AD8-A5B6-60A968162EC9}">
      <dsp:nvSpPr>
        <dsp:cNvPr id="0" name=""/>
        <dsp:cNvSpPr/>
      </dsp:nvSpPr>
      <dsp:spPr>
        <a:xfrm>
          <a:off x="565773" y="1251912"/>
          <a:ext cx="2754652" cy="595971"/>
        </a:xfrm>
        <a:prstGeom prst="round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Technische vaardigheden </a:t>
          </a:r>
        </a:p>
      </dsp:txBody>
      <dsp:txXfrm>
        <a:off x="594866" y="1281005"/>
        <a:ext cx="2696466" cy="537785"/>
      </dsp:txXfrm>
    </dsp:sp>
    <dsp:sp modelId="{931B5121-8D92-454A-95C5-6187EDCC002C}">
      <dsp:nvSpPr>
        <dsp:cNvPr id="0" name=""/>
        <dsp:cNvSpPr/>
      </dsp:nvSpPr>
      <dsp:spPr>
        <a:xfrm>
          <a:off x="565773" y="1877683"/>
          <a:ext cx="2754652" cy="595971"/>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Studiehouding</a:t>
          </a:r>
          <a:endParaRPr lang="nl-NL" sz="1400" kern="1200" dirty="0"/>
        </a:p>
      </dsp:txBody>
      <dsp:txXfrm>
        <a:off x="594866" y="1906776"/>
        <a:ext cx="2696466" cy="537785"/>
      </dsp:txXfrm>
    </dsp:sp>
    <dsp:sp modelId="{08283A75-975F-4BCE-855A-15CF4A54C87D}">
      <dsp:nvSpPr>
        <dsp:cNvPr id="0" name=""/>
        <dsp:cNvSpPr/>
      </dsp:nvSpPr>
      <dsp:spPr>
        <a:xfrm>
          <a:off x="565773" y="2503453"/>
          <a:ext cx="2754652" cy="595971"/>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Sociale vaardigheden</a:t>
          </a:r>
          <a:endParaRPr lang="nl-NL" sz="1400" kern="1200" dirty="0"/>
        </a:p>
      </dsp:txBody>
      <dsp:txXfrm>
        <a:off x="594866" y="2532546"/>
        <a:ext cx="2696466" cy="537785"/>
      </dsp:txXfrm>
    </dsp:sp>
    <dsp:sp modelId="{30B15389-1707-4975-B7F7-E2B5F5848ED0}">
      <dsp:nvSpPr>
        <dsp:cNvPr id="0" name=""/>
        <dsp:cNvSpPr/>
      </dsp:nvSpPr>
      <dsp:spPr>
        <a:xfrm>
          <a:off x="565773" y="3129223"/>
          <a:ext cx="2754652" cy="59597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buSzTx/>
            <a:buFont typeface="Arial" panose="020B0604020202020204" pitchFamily="34" charset="0"/>
            <a:buNone/>
          </a:pPr>
          <a:r>
            <a:rPr lang="nl-BE" sz="1400" kern="1200" dirty="0"/>
            <a:t>Ondersteuning door ouders</a:t>
          </a:r>
          <a:endParaRPr lang="nl-NL" sz="1400" kern="1200" dirty="0"/>
        </a:p>
      </dsp:txBody>
      <dsp:txXfrm>
        <a:off x="594866" y="3158316"/>
        <a:ext cx="2696466" cy="537785"/>
      </dsp:txXfrm>
    </dsp:sp>
    <dsp:sp modelId="{07F82970-6EAE-4C1B-87E5-E7E91AE95D83}">
      <dsp:nvSpPr>
        <dsp:cNvPr id="0" name=""/>
        <dsp:cNvSpPr/>
      </dsp:nvSpPr>
      <dsp:spPr>
        <a:xfrm>
          <a:off x="565773" y="3754994"/>
          <a:ext cx="2754652" cy="59597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Leerkracht-leerling relatie</a:t>
          </a:r>
        </a:p>
      </dsp:txBody>
      <dsp:txXfrm>
        <a:off x="594866" y="3784087"/>
        <a:ext cx="2696466" cy="53778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84B3A3-8CD8-4C82-B79C-E958150B25C0}">
      <dsp:nvSpPr>
        <dsp:cNvPr id="0" name=""/>
        <dsp:cNvSpPr/>
      </dsp:nvSpPr>
      <dsp:spPr>
        <a:xfrm>
          <a:off x="953611" y="1528"/>
          <a:ext cx="2250562" cy="1322969"/>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nl-BE" sz="2400" kern="1200" dirty="0">
              <a:solidFill>
                <a:schemeClr val="tx1"/>
              </a:solidFill>
            </a:rPr>
            <a:t>Sociale achtergrond of SES</a:t>
          </a:r>
          <a:endParaRPr lang="nl-NL" sz="2400" kern="1200" dirty="0">
            <a:solidFill>
              <a:schemeClr val="tx1"/>
            </a:solidFill>
          </a:endParaRPr>
        </a:p>
      </dsp:txBody>
      <dsp:txXfrm>
        <a:off x="1018193" y="66110"/>
        <a:ext cx="2121398" cy="1193805"/>
      </dsp:txXfrm>
    </dsp:sp>
    <dsp:sp modelId="{0683BA66-66C8-4224-873D-A1349619D586}">
      <dsp:nvSpPr>
        <dsp:cNvPr id="0" name=""/>
        <dsp:cNvSpPr/>
      </dsp:nvSpPr>
      <dsp:spPr>
        <a:xfrm>
          <a:off x="953611" y="1405206"/>
          <a:ext cx="2250562" cy="1084863"/>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nl-BE" sz="2400" kern="1200" dirty="0">
              <a:solidFill>
                <a:schemeClr val="tx1"/>
              </a:solidFill>
            </a:rPr>
            <a:t>Etnische achtergrond</a:t>
          </a:r>
          <a:endParaRPr lang="nl-BE" sz="2400" strike="sngStrike" kern="1200" dirty="0">
            <a:solidFill>
              <a:schemeClr val="tx1"/>
            </a:solidFill>
          </a:endParaRPr>
        </a:p>
      </dsp:txBody>
      <dsp:txXfrm>
        <a:off x="1006570" y="1458165"/>
        <a:ext cx="2144644" cy="978945"/>
      </dsp:txXfrm>
    </dsp:sp>
    <dsp:sp modelId="{82BFD2D7-3C2B-43EF-B335-E6D15CB9F051}">
      <dsp:nvSpPr>
        <dsp:cNvPr id="0" name=""/>
        <dsp:cNvSpPr/>
      </dsp:nvSpPr>
      <dsp:spPr>
        <a:xfrm>
          <a:off x="953611" y="2570777"/>
          <a:ext cx="2250548" cy="1372572"/>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nl-BE" sz="2400" kern="1200" dirty="0">
              <a:solidFill>
                <a:schemeClr val="tx1"/>
              </a:solidFill>
            </a:rPr>
            <a:t>Gender</a:t>
          </a:r>
        </a:p>
      </dsp:txBody>
      <dsp:txXfrm>
        <a:off x="1020614" y="2637780"/>
        <a:ext cx="2116542" cy="123856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F90885-6AE7-43C3-9B97-4023C7259C12}">
      <dsp:nvSpPr>
        <dsp:cNvPr id="0" name=""/>
        <dsp:cNvSpPr/>
      </dsp:nvSpPr>
      <dsp:spPr>
        <a:xfrm>
          <a:off x="1392" y="1777154"/>
          <a:ext cx="1845820" cy="184582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nl-BE" sz="1600" kern="1200" dirty="0"/>
            <a:t>Als we spreken over een academisch georiënteerd studieadvies</a:t>
          </a:r>
        </a:p>
      </dsp:txBody>
      <dsp:txXfrm>
        <a:off x="271706" y="2047468"/>
        <a:ext cx="1305192" cy="1305192"/>
      </dsp:txXfrm>
    </dsp:sp>
    <dsp:sp modelId="{F883C6F9-EDD4-4B9F-B6A0-9536FB378F57}">
      <dsp:nvSpPr>
        <dsp:cNvPr id="0" name=""/>
        <dsp:cNvSpPr/>
      </dsp:nvSpPr>
      <dsp:spPr>
        <a:xfrm>
          <a:off x="1997093" y="2164777"/>
          <a:ext cx="1070575" cy="1070575"/>
        </a:xfrm>
        <a:prstGeom prst="mathPlus">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nl-NL" sz="1300" kern="1200"/>
        </a:p>
      </dsp:txBody>
      <dsp:txXfrm>
        <a:off x="2138998" y="2574165"/>
        <a:ext cx="786765" cy="251799"/>
      </dsp:txXfrm>
    </dsp:sp>
    <dsp:sp modelId="{CE0816B4-4363-4BE1-AEE3-25668416B799}">
      <dsp:nvSpPr>
        <dsp:cNvPr id="0" name=""/>
        <dsp:cNvSpPr/>
      </dsp:nvSpPr>
      <dsp:spPr>
        <a:xfrm>
          <a:off x="3217549" y="1777154"/>
          <a:ext cx="1845820" cy="184582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nl-BE" sz="1600" kern="1200" dirty="0"/>
            <a:t>of een praktisch georiënteerd </a:t>
          </a:r>
          <a:r>
            <a:rPr lang="nl-BE" sz="1600" kern="1200" dirty="0" smtClean="0"/>
            <a:t>studieadvies</a:t>
          </a:r>
          <a:endParaRPr lang="nl-BE" sz="1600" kern="1200" dirty="0"/>
        </a:p>
      </dsp:txBody>
      <dsp:txXfrm>
        <a:off x="3487863" y="2047468"/>
        <a:ext cx="1305192" cy="1305192"/>
      </dsp:txXfrm>
    </dsp:sp>
    <dsp:sp modelId="{43456586-09F1-4A2B-A416-1CC458DC81E1}">
      <dsp:nvSpPr>
        <dsp:cNvPr id="0" name=""/>
        <dsp:cNvSpPr/>
      </dsp:nvSpPr>
      <dsp:spPr>
        <a:xfrm>
          <a:off x="5213250" y="2164777"/>
          <a:ext cx="1070575" cy="1070575"/>
        </a:xfrm>
        <a:prstGeom prst="mathEqual">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nl-NL" sz="1300" kern="1200"/>
        </a:p>
      </dsp:txBody>
      <dsp:txXfrm>
        <a:off x="5355155" y="2385315"/>
        <a:ext cx="786765" cy="629499"/>
      </dsp:txXfrm>
    </dsp:sp>
    <dsp:sp modelId="{02586C7F-5E46-4A6A-982E-E21AE90E9E92}">
      <dsp:nvSpPr>
        <dsp:cNvPr id="0" name=""/>
        <dsp:cNvSpPr/>
      </dsp:nvSpPr>
      <dsp:spPr>
        <a:xfrm>
          <a:off x="6433707" y="1777154"/>
          <a:ext cx="1845820" cy="184582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nl-BE" sz="1600" kern="1200" dirty="0"/>
            <a:t>hangen we daar in geen geval een oordeel aan vast. </a:t>
          </a:r>
        </a:p>
      </dsp:txBody>
      <dsp:txXfrm>
        <a:off x="6704021" y="2047468"/>
        <a:ext cx="1305192" cy="1305192"/>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F90885-6AE7-43C3-9B97-4023C7259C12}">
      <dsp:nvSpPr>
        <dsp:cNvPr id="0" name=""/>
        <dsp:cNvSpPr/>
      </dsp:nvSpPr>
      <dsp:spPr>
        <a:xfrm>
          <a:off x="1326" y="1193022"/>
          <a:ext cx="1757948" cy="1757948"/>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nl-BE" sz="1500" kern="1200" dirty="0"/>
            <a:t>Als we spreken over een </a:t>
          </a:r>
          <a:r>
            <a:rPr lang="nl-BE" sz="1500" kern="1200" dirty="0" smtClean="0"/>
            <a:t>academisch georiënteerd studieadvies</a:t>
          </a:r>
          <a:endParaRPr lang="nl-BE" sz="1500" kern="1200" dirty="0"/>
        </a:p>
      </dsp:txBody>
      <dsp:txXfrm>
        <a:off x="258772" y="1450468"/>
        <a:ext cx="1243056" cy="1243056"/>
      </dsp:txXfrm>
    </dsp:sp>
    <dsp:sp modelId="{F883C6F9-EDD4-4B9F-B6A0-9536FB378F57}">
      <dsp:nvSpPr>
        <dsp:cNvPr id="0" name=""/>
        <dsp:cNvSpPr/>
      </dsp:nvSpPr>
      <dsp:spPr>
        <a:xfrm>
          <a:off x="1902020" y="1562191"/>
          <a:ext cx="1019610" cy="1019610"/>
        </a:xfrm>
        <a:prstGeom prst="mathPlus">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nl-NL" sz="1200" kern="1200"/>
        </a:p>
      </dsp:txBody>
      <dsp:txXfrm>
        <a:off x="2037169" y="1952090"/>
        <a:ext cx="749312" cy="239812"/>
      </dsp:txXfrm>
    </dsp:sp>
    <dsp:sp modelId="{CE0816B4-4363-4BE1-AEE3-25668416B799}">
      <dsp:nvSpPr>
        <dsp:cNvPr id="0" name=""/>
        <dsp:cNvSpPr/>
      </dsp:nvSpPr>
      <dsp:spPr>
        <a:xfrm>
          <a:off x="3064375" y="1193022"/>
          <a:ext cx="1757948" cy="1757948"/>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nl-BE" sz="1500" kern="1200" dirty="0"/>
            <a:t>of een praktisch georiënteerd </a:t>
          </a:r>
          <a:r>
            <a:rPr lang="nl-BE" sz="1500" kern="1200" dirty="0" smtClean="0"/>
            <a:t>studieadvies </a:t>
          </a:r>
          <a:endParaRPr lang="nl-BE" sz="1500" kern="1200" dirty="0"/>
        </a:p>
      </dsp:txBody>
      <dsp:txXfrm>
        <a:off x="3321821" y="1450468"/>
        <a:ext cx="1243056" cy="1243056"/>
      </dsp:txXfrm>
    </dsp:sp>
    <dsp:sp modelId="{43456586-09F1-4A2B-A416-1CC458DC81E1}">
      <dsp:nvSpPr>
        <dsp:cNvPr id="0" name=""/>
        <dsp:cNvSpPr/>
      </dsp:nvSpPr>
      <dsp:spPr>
        <a:xfrm>
          <a:off x="4965069" y="1562191"/>
          <a:ext cx="1019610" cy="1019610"/>
        </a:xfrm>
        <a:prstGeom prst="mathEqual">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nl-NL" sz="1200" kern="1200"/>
        </a:p>
      </dsp:txBody>
      <dsp:txXfrm>
        <a:off x="5100218" y="1772231"/>
        <a:ext cx="749312" cy="599530"/>
      </dsp:txXfrm>
    </dsp:sp>
    <dsp:sp modelId="{02586C7F-5E46-4A6A-982E-E21AE90E9E92}">
      <dsp:nvSpPr>
        <dsp:cNvPr id="0" name=""/>
        <dsp:cNvSpPr/>
      </dsp:nvSpPr>
      <dsp:spPr>
        <a:xfrm>
          <a:off x="6127425" y="1193022"/>
          <a:ext cx="1757948" cy="1757948"/>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nl-BE" sz="1500" kern="1200" dirty="0"/>
            <a:t>hangen we daar in geen geval een oordeel aan vast. </a:t>
          </a:r>
        </a:p>
      </dsp:txBody>
      <dsp:txXfrm>
        <a:off x="6384871" y="1450468"/>
        <a:ext cx="1243056" cy="1243056"/>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0CA414-C94C-4896-9602-D9798DEDCC07}">
      <dsp:nvSpPr>
        <dsp:cNvPr id="0" name=""/>
        <dsp:cNvSpPr/>
      </dsp:nvSpPr>
      <dsp:spPr>
        <a:xfrm>
          <a:off x="0" y="1389"/>
          <a:ext cx="1791295" cy="1320310"/>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nl-BE" sz="2300" kern="1200" dirty="0"/>
            <a:t>Academisch:</a:t>
          </a:r>
        </a:p>
      </dsp:txBody>
      <dsp:txXfrm>
        <a:off x="38671" y="40060"/>
        <a:ext cx="1713953" cy="1242968"/>
      </dsp:txXfrm>
    </dsp:sp>
    <dsp:sp modelId="{312A2601-A449-4FDD-8870-2B9BCBA35A5F}">
      <dsp:nvSpPr>
        <dsp:cNvPr id="0" name=""/>
        <dsp:cNvSpPr/>
      </dsp:nvSpPr>
      <dsp:spPr>
        <a:xfrm>
          <a:off x="1335" y="1426263"/>
          <a:ext cx="1791295" cy="1320310"/>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nl-BE" sz="1600" kern="1200" dirty="0" smtClean="0"/>
            <a:t>A-stroom: </a:t>
          </a:r>
        </a:p>
        <a:p>
          <a:pPr lvl="0" algn="ctr" defTabSz="711200">
            <a:lnSpc>
              <a:spcPct val="90000"/>
            </a:lnSpc>
            <a:spcBef>
              <a:spcPct val="0"/>
            </a:spcBef>
            <a:spcAft>
              <a:spcPct val="35000"/>
            </a:spcAft>
          </a:pPr>
          <a:r>
            <a:rPr lang="nl-BE" sz="1600" kern="1200" dirty="0" smtClean="0"/>
            <a:t>opties </a:t>
          </a:r>
          <a:r>
            <a:rPr lang="nl-BE" sz="1600" kern="1200" dirty="0"/>
            <a:t>Latijn &amp; </a:t>
          </a:r>
          <a:r>
            <a:rPr lang="nl-BE" sz="1600" kern="1200" dirty="0" smtClean="0"/>
            <a:t>Moderne </a:t>
          </a:r>
          <a:endParaRPr lang="nl-BE" sz="1600" kern="1200" dirty="0"/>
        </a:p>
      </dsp:txBody>
      <dsp:txXfrm>
        <a:off x="40006" y="1464934"/>
        <a:ext cx="1713953" cy="1242968"/>
      </dsp:txXfrm>
    </dsp:sp>
    <dsp:sp modelId="{4E0CA40D-ECB6-4B19-B962-2F413C2423C4}">
      <dsp:nvSpPr>
        <dsp:cNvPr id="0" name=""/>
        <dsp:cNvSpPr/>
      </dsp:nvSpPr>
      <dsp:spPr>
        <a:xfrm>
          <a:off x="2093568" y="1389"/>
          <a:ext cx="1791295" cy="1320310"/>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nl-BE" sz="2300" kern="1200" dirty="0"/>
            <a:t>Praktisch:</a:t>
          </a:r>
        </a:p>
      </dsp:txBody>
      <dsp:txXfrm>
        <a:off x="2132239" y="40060"/>
        <a:ext cx="1713953" cy="1242968"/>
      </dsp:txXfrm>
    </dsp:sp>
    <dsp:sp modelId="{7FECBEF7-FABF-47BE-B5B2-071D70B0663F}">
      <dsp:nvSpPr>
        <dsp:cNvPr id="0" name=""/>
        <dsp:cNvSpPr/>
      </dsp:nvSpPr>
      <dsp:spPr>
        <a:xfrm>
          <a:off x="2093568" y="1426263"/>
          <a:ext cx="1791295" cy="1320310"/>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nl-BE" sz="1600" kern="1200" dirty="0" smtClean="0"/>
            <a:t>A-stroom: </a:t>
          </a:r>
        </a:p>
        <a:p>
          <a:pPr lvl="0" algn="ctr" defTabSz="711200">
            <a:lnSpc>
              <a:spcPct val="90000"/>
            </a:lnSpc>
            <a:spcBef>
              <a:spcPct val="0"/>
            </a:spcBef>
            <a:spcAft>
              <a:spcPct val="35000"/>
            </a:spcAft>
          </a:pPr>
          <a:r>
            <a:rPr lang="nl-BE" sz="1600" kern="1200" dirty="0" smtClean="0"/>
            <a:t>opties </a:t>
          </a:r>
          <a:r>
            <a:rPr lang="nl-BE" sz="1600" kern="1200" dirty="0"/>
            <a:t>kunst &amp; technisch </a:t>
          </a:r>
          <a:endParaRPr lang="nl-BE" sz="1600" kern="1200" dirty="0" smtClean="0"/>
        </a:p>
        <a:p>
          <a:pPr lvl="0" algn="ctr" defTabSz="711200">
            <a:lnSpc>
              <a:spcPct val="90000"/>
            </a:lnSpc>
            <a:spcBef>
              <a:spcPct val="0"/>
            </a:spcBef>
            <a:spcAft>
              <a:spcPct val="35000"/>
            </a:spcAft>
          </a:pPr>
          <a:r>
            <a:rPr lang="nl-BE" sz="1600" kern="1200" dirty="0" smtClean="0"/>
            <a:t>B-stroom</a:t>
          </a:r>
          <a:endParaRPr lang="nl-BE" sz="1600" kern="1200" dirty="0"/>
        </a:p>
      </dsp:txBody>
      <dsp:txXfrm>
        <a:off x="2132239" y="1464934"/>
        <a:ext cx="1713953" cy="1242968"/>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92390B-ABFA-48DC-91C6-6F1529CF76EB}">
      <dsp:nvSpPr>
        <dsp:cNvPr id="0" name=""/>
        <dsp:cNvSpPr/>
      </dsp:nvSpPr>
      <dsp:spPr>
        <a:xfrm>
          <a:off x="565773" y="371"/>
          <a:ext cx="2754652" cy="595971"/>
        </a:xfrm>
        <a:prstGeom prst="roundRect">
          <a:avLst/>
        </a:prstGeom>
        <a:solidFill>
          <a:srgbClr val="00B050"/>
        </a:solidFill>
        <a:ln w="3175"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lvl="0" algn="ctr" defTabSz="666750">
            <a:lnSpc>
              <a:spcPct val="90000"/>
            </a:lnSpc>
            <a:spcBef>
              <a:spcPct val="0"/>
            </a:spcBef>
            <a:spcAft>
              <a:spcPct val="35000"/>
            </a:spcAft>
            <a:buSzTx/>
            <a:buFont typeface="Arial" panose="020B0604020202020204" pitchFamily="34" charset="0"/>
            <a:buNone/>
          </a:pPr>
          <a:r>
            <a:rPr lang="nl-BE" sz="1500" kern="1200" dirty="0"/>
            <a:t>Wiskundige vaardigheden </a:t>
          </a:r>
          <a:endParaRPr lang="nl-NL" sz="1500" kern="1200" dirty="0"/>
        </a:p>
      </dsp:txBody>
      <dsp:txXfrm>
        <a:off x="594866" y="29464"/>
        <a:ext cx="2696466" cy="537785"/>
      </dsp:txXfrm>
    </dsp:sp>
    <dsp:sp modelId="{67E5CBC9-BD45-47A7-AA13-24CA6F9208E8}">
      <dsp:nvSpPr>
        <dsp:cNvPr id="0" name=""/>
        <dsp:cNvSpPr/>
      </dsp:nvSpPr>
      <dsp:spPr>
        <a:xfrm>
          <a:off x="565773" y="626142"/>
          <a:ext cx="2754652" cy="595971"/>
        </a:xfrm>
        <a:prstGeom prst="round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Taalvaardigheden </a:t>
          </a:r>
        </a:p>
      </dsp:txBody>
      <dsp:txXfrm>
        <a:off x="594866" y="655235"/>
        <a:ext cx="2696466" cy="537785"/>
      </dsp:txXfrm>
    </dsp:sp>
    <dsp:sp modelId="{0AFE20BE-DCA8-4AD8-A5B6-60A968162EC9}">
      <dsp:nvSpPr>
        <dsp:cNvPr id="0" name=""/>
        <dsp:cNvSpPr/>
      </dsp:nvSpPr>
      <dsp:spPr>
        <a:xfrm>
          <a:off x="565773" y="1251912"/>
          <a:ext cx="2754652" cy="595971"/>
        </a:xfrm>
        <a:prstGeom prst="round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Technische vaardigheden </a:t>
          </a:r>
        </a:p>
      </dsp:txBody>
      <dsp:txXfrm>
        <a:off x="594866" y="1281005"/>
        <a:ext cx="2696466" cy="537785"/>
      </dsp:txXfrm>
    </dsp:sp>
    <dsp:sp modelId="{931B5121-8D92-454A-95C5-6187EDCC002C}">
      <dsp:nvSpPr>
        <dsp:cNvPr id="0" name=""/>
        <dsp:cNvSpPr/>
      </dsp:nvSpPr>
      <dsp:spPr>
        <a:xfrm>
          <a:off x="565773" y="1877683"/>
          <a:ext cx="2754652" cy="595971"/>
        </a:xfrm>
        <a:prstGeom prst="roundRect">
          <a:avLst/>
        </a:prstGeom>
        <a:solidFill>
          <a:srgbClr val="00B050"/>
        </a:solidFill>
        <a:ln w="3175"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Studiehouding</a:t>
          </a:r>
          <a:endParaRPr lang="nl-NL" sz="1400" kern="1200" dirty="0"/>
        </a:p>
      </dsp:txBody>
      <dsp:txXfrm>
        <a:off x="594866" y="1906776"/>
        <a:ext cx="2696466" cy="537785"/>
      </dsp:txXfrm>
    </dsp:sp>
    <dsp:sp modelId="{08283A75-975F-4BCE-855A-15CF4A54C87D}">
      <dsp:nvSpPr>
        <dsp:cNvPr id="0" name=""/>
        <dsp:cNvSpPr/>
      </dsp:nvSpPr>
      <dsp:spPr>
        <a:xfrm>
          <a:off x="565773" y="2503453"/>
          <a:ext cx="2754652" cy="595971"/>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Sociale vaardigheden</a:t>
          </a:r>
          <a:endParaRPr lang="nl-NL" sz="1400" kern="1200" dirty="0"/>
        </a:p>
      </dsp:txBody>
      <dsp:txXfrm>
        <a:off x="594866" y="2532546"/>
        <a:ext cx="2696466" cy="537785"/>
      </dsp:txXfrm>
    </dsp:sp>
    <dsp:sp modelId="{30B15389-1707-4975-B7F7-E2B5F5848ED0}">
      <dsp:nvSpPr>
        <dsp:cNvPr id="0" name=""/>
        <dsp:cNvSpPr/>
      </dsp:nvSpPr>
      <dsp:spPr>
        <a:xfrm>
          <a:off x="565773" y="3129223"/>
          <a:ext cx="2754652" cy="595971"/>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buSzTx/>
            <a:buFont typeface="Arial" panose="020B0604020202020204" pitchFamily="34" charset="0"/>
            <a:buNone/>
          </a:pPr>
          <a:r>
            <a:rPr lang="nl-BE" sz="1400" kern="1200" dirty="0"/>
            <a:t>Ondersteuning door ouders</a:t>
          </a:r>
          <a:endParaRPr lang="nl-NL" sz="1400" kern="1200" dirty="0"/>
        </a:p>
      </dsp:txBody>
      <dsp:txXfrm>
        <a:off x="594866" y="3158316"/>
        <a:ext cx="2696466" cy="537785"/>
      </dsp:txXfrm>
    </dsp:sp>
    <dsp:sp modelId="{07F82970-6EAE-4C1B-87E5-E7E91AE95D83}">
      <dsp:nvSpPr>
        <dsp:cNvPr id="0" name=""/>
        <dsp:cNvSpPr/>
      </dsp:nvSpPr>
      <dsp:spPr>
        <a:xfrm>
          <a:off x="565773" y="3754994"/>
          <a:ext cx="2754652" cy="595971"/>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Leerkracht-leerling relatie</a:t>
          </a:r>
        </a:p>
      </dsp:txBody>
      <dsp:txXfrm>
        <a:off x="594866" y="3784087"/>
        <a:ext cx="2696466" cy="537785"/>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84B3A3-8CD8-4C82-B79C-E958150B25C0}">
      <dsp:nvSpPr>
        <dsp:cNvPr id="0" name=""/>
        <dsp:cNvSpPr/>
      </dsp:nvSpPr>
      <dsp:spPr>
        <a:xfrm>
          <a:off x="953611" y="1528"/>
          <a:ext cx="2250562" cy="1322969"/>
        </a:xfrm>
        <a:prstGeom prst="roundRect">
          <a:avLst/>
        </a:prstGeom>
        <a:solidFill>
          <a:srgbClr val="00B050"/>
        </a:solidFill>
        <a:ln w="3175"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nl-BE" sz="2400" kern="1200" dirty="0"/>
            <a:t>Sociale achtergrond of SES</a:t>
          </a:r>
          <a:endParaRPr lang="nl-NL" sz="2400" kern="1200" dirty="0"/>
        </a:p>
      </dsp:txBody>
      <dsp:txXfrm>
        <a:off x="1018193" y="66110"/>
        <a:ext cx="2121398" cy="1193805"/>
      </dsp:txXfrm>
    </dsp:sp>
    <dsp:sp modelId="{0683BA66-66C8-4224-873D-A1349619D586}">
      <dsp:nvSpPr>
        <dsp:cNvPr id="0" name=""/>
        <dsp:cNvSpPr/>
      </dsp:nvSpPr>
      <dsp:spPr>
        <a:xfrm>
          <a:off x="953611" y="1405206"/>
          <a:ext cx="2250562" cy="1084863"/>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nl-BE" sz="2400" kern="1200" dirty="0"/>
            <a:t>Etnische achtergrond</a:t>
          </a:r>
          <a:endParaRPr lang="nl-BE" sz="2400" strike="sngStrike" kern="1200" dirty="0"/>
        </a:p>
      </dsp:txBody>
      <dsp:txXfrm>
        <a:off x="1006570" y="1458165"/>
        <a:ext cx="2144644" cy="978945"/>
      </dsp:txXfrm>
    </dsp:sp>
    <dsp:sp modelId="{82BFD2D7-3C2B-43EF-B335-E6D15CB9F051}">
      <dsp:nvSpPr>
        <dsp:cNvPr id="0" name=""/>
        <dsp:cNvSpPr/>
      </dsp:nvSpPr>
      <dsp:spPr>
        <a:xfrm>
          <a:off x="953611" y="2570777"/>
          <a:ext cx="2250548" cy="1372572"/>
        </a:xfrm>
        <a:prstGeom prst="roundRect">
          <a:avLst/>
        </a:prstGeom>
        <a:solidFill>
          <a:srgbClr val="00B050"/>
        </a:solidFill>
        <a:ln w="3175"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nl-BE" sz="2400" kern="1200" dirty="0"/>
            <a:t>Gender</a:t>
          </a:r>
        </a:p>
      </dsp:txBody>
      <dsp:txXfrm>
        <a:off x="1020614" y="2637780"/>
        <a:ext cx="2116542" cy="1238566"/>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1A242-436F-4536-AD20-6D2B68BB8745}">
      <dsp:nvSpPr>
        <dsp:cNvPr id="0" name=""/>
        <dsp:cNvSpPr/>
      </dsp:nvSpPr>
      <dsp:spPr>
        <a:xfrm>
          <a:off x="0" y="1299009"/>
          <a:ext cx="7848674" cy="314685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144" tIns="770636" rIns="609144" bIns="263144" numCol="1" spcCol="1270" anchor="t" anchorCtr="0">
          <a:noAutofit/>
        </a:bodyPr>
        <a:lstStyle/>
        <a:p>
          <a:pPr marL="285750" lvl="1" indent="-285750" algn="l" defTabSz="1644650">
            <a:lnSpc>
              <a:spcPct val="90000"/>
            </a:lnSpc>
            <a:spcBef>
              <a:spcPct val="0"/>
            </a:spcBef>
            <a:spcAft>
              <a:spcPct val="15000"/>
            </a:spcAft>
            <a:buChar char="••"/>
          </a:pPr>
          <a:r>
            <a:rPr lang="nl-BE" sz="3700" kern="1200" dirty="0" smtClean="0">
              <a:solidFill>
                <a:schemeClr val="tx1"/>
              </a:solidFill>
            </a:rPr>
            <a:t>Hoe </a:t>
          </a:r>
          <a:r>
            <a:rPr lang="nl-BE" sz="3700" i="1" kern="1200" dirty="0" smtClean="0">
              <a:solidFill>
                <a:schemeClr val="tx1"/>
              </a:solidFill>
            </a:rPr>
            <a:t>hoger</a:t>
          </a:r>
          <a:r>
            <a:rPr lang="nl-BE" sz="3700" kern="1200" dirty="0" smtClean="0">
              <a:solidFill>
                <a:schemeClr val="tx1"/>
              </a:solidFill>
            </a:rPr>
            <a:t> de leerkracht de wiskundige vaardigheden inschat, hoe </a:t>
          </a:r>
          <a:r>
            <a:rPr lang="nl-BE" sz="3700" i="1" kern="1200" dirty="0" smtClean="0">
              <a:solidFill>
                <a:schemeClr val="tx1"/>
              </a:solidFill>
            </a:rPr>
            <a:t>hoger</a:t>
          </a:r>
          <a:r>
            <a:rPr lang="nl-BE" sz="3700" kern="1200" dirty="0" smtClean="0">
              <a:solidFill>
                <a:schemeClr val="tx1"/>
              </a:solidFill>
            </a:rPr>
            <a:t> de kans op een academisch studieadvies</a:t>
          </a:r>
          <a:endParaRPr lang="nl-BE" sz="3700" strike="sngStrike" kern="1200" dirty="0">
            <a:solidFill>
              <a:schemeClr val="tx1"/>
            </a:solidFill>
          </a:endParaRPr>
        </a:p>
      </dsp:txBody>
      <dsp:txXfrm>
        <a:off x="0" y="1299009"/>
        <a:ext cx="7848674" cy="3146850"/>
      </dsp:txXfrm>
    </dsp:sp>
    <dsp:sp modelId="{73868FB1-6427-4E83-A93E-402C10D50C24}">
      <dsp:nvSpPr>
        <dsp:cNvPr id="0" name=""/>
        <dsp:cNvSpPr/>
      </dsp:nvSpPr>
      <dsp:spPr>
        <a:xfrm>
          <a:off x="392433" y="601439"/>
          <a:ext cx="5494071" cy="109224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663" tIns="0" rIns="207663" bIns="0" numCol="1" spcCol="1270" anchor="ctr" anchorCtr="0">
          <a:noAutofit/>
        </a:bodyPr>
        <a:lstStyle/>
        <a:p>
          <a:pPr lvl="0" algn="l" defTabSz="1644650">
            <a:lnSpc>
              <a:spcPct val="90000"/>
            </a:lnSpc>
            <a:spcBef>
              <a:spcPct val="0"/>
            </a:spcBef>
            <a:spcAft>
              <a:spcPct val="35000"/>
            </a:spcAft>
          </a:pPr>
          <a:r>
            <a:rPr lang="nl-BE" sz="3700" kern="1200" dirty="0">
              <a:solidFill>
                <a:schemeClr val="tx1"/>
              </a:solidFill>
            </a:rPr>
            <a:t>Wiskundige vaardigheden </a:t>
          </a:r>
        </a:p>
      </dsp:txBody>
      <dsp:txXfrm>
        <a:off x="445752" y="654758"/>
        <a:ext cx="5387433" cy="985602"/>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1A242-436F-4536-AD20-6D2B68BB8745}">
      <dsp:nvSpPr>
        <dsp:cNvPr id="0" name=""/>
        <dsp:cNvSpPr/>
      </dsp:nvSpPr>
      <dsp:spPr>
        <a:xfrm>
          <a:off x="0" y="461399"/>
          <a:ext cx="7848674" cy="1913625"/>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144" tIns="562356" rIns="609144" bIns="192024" numCol="1" spcCol="1270" anchor="t" anchorCtr="0">
          <a:noAutofit/>
        </a:bodyPr>
        <a:lstStyle/>
        <a:p>
          <a:pPr marL="228600" lvl="1" indent="-228600" algn="l" defTabSz="1200150">
            <a:lnSpc>
              <a:spcPct val="90000"/>
            </a:lnSpc>
            <a:spcBef>
              <a:spcPct val="0"/>
            </a:spcBef>
            <a:spcAft>
              <a:spcPct val="15000"/>
            </a:spcAft>
            <a:buChar char="••"/>
          </a:pPr>
          <a:r>
            <a:rPr lang="nl-BE" sz="2700" kern="1200" dirty="0">
              <a:solidFill>
                <a:schemeClr val="tx1"/>
              </a:solidFill>
            </a:rPr>
            <a:t>Hoe </a:t>
          </a:r>
          <a:r>
            <a:rPr lang="nl-BE" sz="2700" i="1" kern="1200" dirty="0">
              <a:solidFill>
                <a:schemeClr val="tx1"/>
              </a:solidFill>
            </a:rPr>
            <a:t>hoger</a:t>
          </a:r>
          <a:r>
            <a:rPr lang="nl-BE" sz="2700" kern="1200" dirty="0">
              <a:solidFill>
                <a:schemeClr val="tx1"/>
              </a:solidFill>
            </a:rPr>
            <a:t> de leerkracht de wiskundige vaardigheden inschat, hoe </a:t>
          </a:r>
          <a:r>
            <a:rPr lang="nl-BE" sz="2700" i="1" kern="1200" dirty="0">
              <a:solidFill>
                <a:schemeClr val="tx1"/>
              </a:solidFill>
            </a:rPr>
            <a:t>hoger </a:t>
          </a:r>
          <a:r>
            <a:rPr lang="nl-BE" sz="2700" kern="1200" dirty="0">
              <a:solidFill>
                <a:schemeClr val="tx1"/>
              </a:solidFill>
            </a:rPr>
            <a:t>de kans op een </a:t>
          </a:r>
          <a:r>
            <a:rPr lang="nl-BE" sz="2700" kern="1200" dirty="0" smtClean="0">
              <a:solidFill>
                <a:schemeClr val="tx1"/>
              </a:solidFill>
            </a:rPr>
            <a:t>academisch studieadvies </a:t>
          </a:r>
          <a:endParaRPr lang="nl-BE" sz="2700" kern="1200" dirty="0">
            <a:solidFill>
              <a:schemeClr val="tx1"/>
            </a:solidFill>
          </a:endParaRPr>
        </a:p>
      </dsp:txBody>
      <dsp:txXfrm>
        <a:off x="0" y="461399"/>
        <a:ext cx="7848674" cy="1913625"/>
      </dsp:txXfrm>
    </dsp:sp>
    <dsp:sp modelId="{73868FB1-6427-4E83-A93E-402C10D50C24}">
      <dsp:nvSpPr>
        <dsp:cNvPr id="0" name=""/>
        <dsp:cNvSpPr/>
      </dsp:nvSpPr>
      <dsp:spPr>
        <a:xfrm>
          <a:off x="392433" y="62879"/>
          <a:ext cx="5494071" cy="79704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663" tIns="0" rIns="207663" bIns="0" numCol="1" spcCol="1270" anchor="ctr" anchorCtr="0">
          <a:noAutofit/>
        </a:bodyPr>
        <a:lstStyle/>
        <a:p>
          <a:pPr lvl="0" algn="l" defTabSz="1200150">
            <a:lnSpc>
              <a:spcPct val="90000"/>
            </a:lnSpc>
            <a:spcBef>
              <a:spcPct val="0"/>
            </a:spcBef>
            <a:spcAft>
              <a:spcPct val="35000"/>
            </a:spcAft>
          </a:pPr>
          <a:r>
            <a:rPr lang="nl-BE" sz="2700" kern="1200" dirty="0">
              <a:solidFill>
                <a:schemeClr val="tx1"/>
              </a:solidFill>
            </a:rPr>
            <a:t>Wiskundige vaardigheden </a:t>
          </a:r>
        </a:p>
      </dsp:txBody>
      <dsp:txXfrm>
        <a:off x="431341" y="101787"/>
        <a:ext cx="5416255" cy="719224"/>
      </dsp:txXfrm>
    </dsp:sp>
    <dsp:sp modelId="{95CB2230-9F28-448D-87A7-F16D94FF3D87}">
      <dsp:nvSpPr>
        <dsp:cNvPr id="0" name=""/>
        <dsp:cNvSpPr/>
      </dsp:nvSpPr>
      <dsp:spPr>
        <a:xfrm>
          <a:off x="0" y="2919344"/>
          <a:ext cx="7848674" cy="1913625"/>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144" tIns="562356" rIns="609144" bIns="192024" numCol="1" spcCol="1270" anchor="t" anchorCtr="0">
          <a:noAutofit/>
        </a:bodyPr>
        <a:lstStyle/>
        <a:p>
          <a:pPr marL="228600" lvl="1" indent="-228600" algn="l" defTabSz="1200150">
            <a:lnSpc>
              <a:spcPct val="90000"/>
            </a:lnSpc>
            <a:spcBef>
              <a:spcPct val="0"/>
            </a:spcBef>
            <a:spcAft>
              <a:spcPct val="15000"/>
            </a:spcAft>
            <a:buChar char="••"/>
          </a:pPr>
          <a:r>
            <a:rPr lang="nl-BE" sz="2700" kern="1200" dirty="0" smtClean="0">
              <a:solidFill>
                <a:schemeClr val="tx1"/>
              </a:solidFill>
            </a:rPr>
            <a:t>De inschatting van de wiskundige vaardigheden hangt samen met de inschatting van de ondersteuning door ouders</a:t>
          </a:r>
          <a:endParaRPr lang="nl-BE" sz="2700" kern="1200" dirty="0">
            <a:solidFill>
              <a:schemeClr val="tx1"/>
            </a:solidFill>
          </a:endParaRPr>
        </a:p>
      </dsp:txBody>
      <dsp:txXfrm>
        <a:off x="0" y="2919344"/>
        <a:ext cx="7848674" cy="1913625"/>
      </dsp:txXfrm>
    </dsp:sp>
    <dsp:sp modelId="{67A253BB-1F26-45B7-8EC0-013C3D5551A7}">
      <dsp:nvSpPr>
        <dsp:cNvPr id="0" name=""/>
        <dsp:cNvSpPr/>
      </dsp:nvSpPr>
      <dsp:spPr>
        <a:xfrm>
          <a:off x="392433" y="2520824"/>
          <a:ext cx="5494071" cy="79704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663" tIns="0" rIns="207663" bIns="0" numCol="1" spcCol="1270" anchor="ctr" anchorCtr="0">
          <a:noAutofit/>
        </a:bodyPr>
        <a:lstStyle/>
        <a:p>
          <a:pPr lvl="0" algn="l" defTabSz="1200150">
            <a:lnSpc>
              <a:spcPct val="90000"/>
            </a:lnSpc>
            <a:spcBef>
              <a:spcPct val="0"/>
            </a:spcBef>
            <a:spcAft>
              <a:spcPct val="35000"/>
            </a:spcAft>
          </a:pPr>
          <a:r>
            <a:rPr lang="nl-BE" sz="2700" kern="1200" dirty="0">
              <a:solidFill>
                <a:schemeClr val="tx1"/>
              </a:solidFill>
            </a:rPr>
            <a:t>Wiskundige vaardigheden </a:t>
          </a:r>
        </a:p>
      </dsp:txBody>
      <dsp:txXfrm>
        <a:off x="431341" y="2559732"/>
        <a:ext cx="5416255" cy="719224"/>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C2DF08-7102-428E-9E46-58832EF88BD9}">
      <dsp:nvSpPr>
        <dsp:cNvPr id="0" name=""/>
        <dsp:cNvSpPr/>
      </dsp:nvSpPr>
      <dsp:spPr>
        <a:xfrm>
          <a:off x="0" y="573764"/>
          <a:ext cx="7848674" cy="430920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144" tIns="791464" rIns="609144" bIns="270256" numCol="1" spcCol="1270" anchor="t" anchorCtr="0">
          <a:noAutofit/>
        </a:bodyPr>
        <a:lstStyle/>
        <a:p>
          <a:pPr marL="285750" lvl="1" indent="-285750" algn="l" defTabSz="1689100">
            <a:lnSpc>
              <a:spcPct val="90000"/>
            </a:lnSpc>
            <a:spcBef>
              <a:spcPct val="0"/>
            </a:spcBef>
            <a:spcAft>
              <a:spcPct val="15000"/>
            </a:spcAft>
            <a:buChar char="••"/>
          </a:pPr>
          <a:r>
            <a:rPr lang="nl-BE" sz="3800" kern="1200" dirty="0" smtClean="0">
              <a:solidFill>
                <a:schemeClr val="tx1"/>
              </a:solidFill>
            </a:rPr>
            <a:t>De gemiddelde cognitieve bekwaamheid van de klas is mee bepalend voor de beoordeling van de cognitieve bekwaamheid van een individuele leerling</a:t>
          </a:r>
          <a:endParaRPr lang="nl-BE" sz="3800" kern="1200" dirty="0">
            <a:solidFill>
              <a:schemeClr val="tx1"/>
            </a:solidFill>
          </a:endParaRPr>
        </a:p>
      </dsp:txBody>
      <dsp:txXfrm>
        <a:off x="0" y="573764"/>
        <a:ext cx="7848674" cy="4309200"/>
      </dsp:txXfrm>
    </dsp:sp>
    <dsp:sp modelId="{F5AA56CC-B838-43CB-9458-F60D0120507C}">
      <dsp:nvSpPr>
        <dsp:cNvPr id="0" name=""/>
        <dsp:cNvSpPr/>
      </dsp:nvSpPr>
      <dsp:spPr>
        <a:xfrm>
          <a:off x="392433" y="12884"/>
          <a:ext cx="5494071" cy="112176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663" tIns="0" rIns="207663" bIns="0" numCol="1" spcCol="1270" anchor="ctr" anchorCtr="0">
          <a:noAutofit/>
        </a:bodyPr>
        <a:lstStyle/>
        <a:p>
          <a:pPr lvl="0" algn="l" defTabSz="1689100">
            <a:lnSpc>
              <a:spcPct val="90000"/>
            </a:lnSpc>
            <a:spcBef>
              <a:spcPct val="0"/>
            </a:spcBef>
            <a:spcAft>
              <a:spcPct val="35000"/>
            </a:spcAft>
          </a:pPr>
          <a:r>
            <a:rPr lang="nl-BE" sz="3800" kern="1200" dirty="0">
              <a:solidFill>
                <a:schemeClr val="tx1"/>
              </a:solidFill>
            </a:rPr>
            <a:t>Cognitieve bekwaamheid</a:t>
          </a:r>
        </a:p>
      </dsp:txBody>
      <dsp:txXfrm>
        <a:off x="447193" y="67644"/>
        <a:ext cx="5384551" cy="1012240"/>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B6B4D6-880D-420C-B9B2-7F99E5475C32}">
      <dsp:nvSpPr>
        <dsp:cNvPr id="0" name=""/>
        <dsp:cNvSpPr/>
      </dsp:nvSpPr>
      <dsp:spPr>
        <a:xfrm>
          <a:off x="0" y="21327"/>
          <a:ext cx="7272254" cy="147186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l" defTabSz="1644650">
            <a:lnSpc>
              <a:spcPct val="90000"/>
            </a:lnSpc>
            <a:spcBef>
              <a:spcPct val="0"/>
            </a:spcBef>
            <a:spcAft>
              <a:spcPct val="35000"/>
            </a:spcAft>
          </a:pPr>
          <a:r>
            <a:rPr lang="nl-BE" sz="3700" kern="1200" dirty="0" smtClean="0">
              <a:solidFill>
                <a:schemeClr val="tx1"/>
              </a:solidFill>
            </a:rPr>
            <a:t>‘Gemiddelde’ leerling in een klas met ‘sterkere’ leerlingen</a:t>
          </a:r>
          <a:endParaRPr lang="nl-BE" sz="3700" kern="1200" dirty="0">
            <a:solidFill>
              <a:schemeClr val="tx1"/>
            </a:solidFill>
          </a:endParaRPr>
        </a:p>
      </dsp:txBody>
      <dsp:txXfrm>
        <a:off x="71850" y="93177"/>
        <a:ext cx="7128554" cy="1328160"/>
      </dsp:txXfrm>
    </dsp:sp>
    <dsp:sp modelId="{67D30213-D469-48DA-B7A8-DA6FDA054BC9}">
      <dsp:nvSpPr>
        <dsp:cNvPr id="0" name=""/>
        <dsp:cNvSpPr/>
      </dsp:nvSpPr>
      <dsp:spPr>
        <a:xfrm>
          <a:off x="0" y="1493188"/>
          <a:ext cx="7272254" cy="919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0894" tIns="46990" rIns="263144" bIns="46990" numCol="1" spcCol="1270" anchor="t" anchorCtr="0">
          <a:noAutofit/>
        </a:bodyPr>
        <a:lstStyle/>
        <a:p>
          <a:pPr marL="285750" lvl="1" indent="-285750" algn="l" defTabSz="1289050">
            <a:lnSpc>
              <a:spcPct val="90000"/>
            </a:lnSpc>
            <a:spcBef>
              <a:spcPct val="0"/>
            </a:spcBef>
            <a:spcAft>
              <a:spcPct val="20000"/>
            </a:spcAft>
            <a:buChar char="••"/>
          </a:pPr>
          <a:r>
            <a:rPr lang="nl-NL" sz="2900" i="1" kern="1200" dirty="0">
              <a:solidFill>
                <a:schemeClr val="tx1"/>
              </a:solidFill>
            </a:rPr>
            <a:t>Lagere</a:t>
          </a:r>
          <a:r>
            <a:rPr lang="nl-NL" sz="2900" kern="1200" dirty="0">
              <a:solidFill>
                <a:schemeClr val="tx1"/>
              </a:solidFill>
            </a:rPr>
            <a:t> kans op een </a:t>
          </a:r>
          <a:r>
            <a:rPr lang="nl-NL" sz="2900" kern="1200" dirty="0" smtClean="0">
              <a:solidFill>
                <a:schemeClr val="tx1"/>
              </a:solidFill>
            </a:rPr>
            <a:t>academisch studieadvies</a:t>
          </a:r>
          <a:endParaRPr lang="nl-NL" sz="2900" kern="1200" dirty="0">
            <a:solidFill>
              <a:schemeClr val="tx1"/>
            </a:solidFill>
          </a:endParaRPr>
        </a:p>
      </dsp:txBody>
      <dsp:txXfrm>
        <a:off x="0" y="1493188"/>
        <a:ext cx="7272254" cy="919080"/>
      </dsp:txXfrm>
    </dsp:sp>
    <dsp:sp modelId="{8CA0C96B-BD7B-4969-BFD3-21AABB0BA9E1}">
      <dsp:nvSpPr>
        <dsp:cNvPr id="0" name=""/>
        <dsp:cNvSpPr/>
      </dsp:nvSpPr>
      <dsp:spPr>
        <a:xfrm>
          <a:off x="0" y="2412268"/>
          <a:ext cx="7272254" cy="147186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l" defTabSz="1644650">
            <a:lnSpc>
              <a:spcPct val="90000"/>
            </a:lnSpc>
            <a:spcBef>
              <a:spcPct val="0"/>
            </a:spcBef>
            <a:spcAft>
              <a:spcPct val="35000"/>
            </a:spcAft>
          </a:pPr>
          <a:r>
            <a:rPr lang="nl-BE" sz="3700" kern="1200" dirty="0" smtClean="0">
              <a:solidFill>
                <a:schemeClr val="tx1"/>
              </a:solidFill>
            </a:rPr>
            <a:t>‘Gemiddelde’ leerling in een klas met ‘zwakkere’ leerlingen</a:t>
          </a:r>
          <a:endParaRPr lang="nl-NL" sz="3700" kern="1200" dirty="0">
            <a:solidFill>
              <a:schemeClr val="tx1"/>
            </a:solidFill>
          </a:endParaRPr>
        </a:p>
      </dsp:txBody>
      <dsp:txXfrm>
        <a:off x="71850" y="2484118"/>
        <a:ext cx="7128554" cy="1328160"/>
      </dsp:txXfrm>
    </dsp:sp>
    <dsp:sp modelId="{5E6E2B79-B479-4589-847D-87D82F2CDF93}">
      <dsp:nvSpPr>
        <dsp:cNvPr id="0" name=""/>
        <dsp:cNvSpPr/>
      </dsp:nvSpPr>
      <dsp:spPr>
        <a:xfrm>
          <a:off x="0" y="3884128"/>
          <a:ext cx="7272254" cy="919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0894" tIns="46990" rIns="263144" bIns="46990" numCol="1" spcCol="1270" anchor="t" anchorCtr="0">
          <a:noAutofit/>
        </a:bodyPr>
        <a:lstStyle/>
        <a:p>
          <a:pPr marL="285750" lvl="1" indent="-285750" algn="l" defTabSz="1289050">
            <a:lnSpc>
              <a:spcPct val="90000"/>
            </a:lnSpc>
            <a:spcBef>
              <a:spcPct val="0"/>
            </a:spcBef>
            <a:spcAft>
              <a:spcPct val="20000"/>
            </a:spcAft>
            <a:buChar char="••"/>
          </a:pPr>
          <a:r>
            <a:rPr lang="nl-NL" sz="2900" i="1" kern="1200" dirty="0">
              <a:solidFill>
                <a:schemeClr val="tx1"/>
              </a:solidFill>
            </a:rPr>
            <a:t>Hogere</a:t>
          </a:r>
          <a:r>
            <a:rPr lang="nl-NL" sz="2900" kern="1200" dirty="0">
              <a:solidFill>
                <a:schemeClr val="tx1"/>
              </a:solidFill>
            </a:rPr>
            <a:t> kans op een </a:t>
          </a:r>
          <a:r>
            <a:rPr lang="nl-NL" sz="2900" kern="1200" dirty="0" smtClean="0">
              <a:solidFill>
                <a:schemeClr val="tx1"/>
              </a:solidFill>
            </a:rPr>
            <a:t>academisch studieadvies</a:t>
          </a:r>
          <a:endParaRPr lang="nl-NL" sz="2900" kern="1200" dirty="0">
            <a:solidFill>
              <a:schemeClr val="tx1"/>
            </a:solidFill>
          </a:endParaRPr>
        </a:p>
      </dsp:txBody>
      <dsp:txXfrm>
        <a:off x="0" y="3884128"/>
        <a:ext cx="7272254" cy="919080"/>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1A242-436F-4536-AD20-6D2B68BB8745}">
      <dsp:nvSpPr>
        <dsp:cNvPr id="0" name=""/>
        <dsp:cNvSpPr/>
      </dsp:nvSpPr>
      <dsp:spPr>
        <a:xfrm>
          <a:off x="0" y="683074"/>
          <a:ext cx="7848674" cy="3787875"/>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144" tIns="1353820" rIns="609144" bIns="270256" numCol="1" spcCol="1270" anchor="t" anchorCtr="0">
          <a:noAutofit/>
        </a:bodyPr>
        <a:lstStyle/>
        <a:p>
          <a:pPr marL="285750" lvl="1" indent="-285750" algn="l" defTabSz="1689100">
            <a:lnSpc>
              <a:spcPct val="90000"/>
            </a:lnSpc>
            <a:spcBef>
              <a:spcPct val="0"/>
            </a:spcBef>
            <a:spcAft>
              <a:spcPct val="15000"/>
            </a:spcAft>
            <a:buChar char="••"/>
          </a:pPr>
          <a:r>
            <a:rPr lang="nl-BE" sz="3800" kern="1200" dirty="0" smtClean="0">
              <a:solidFill>
                <a:schemeClr val="tx1"/>
              </a:solidFill>
            </a:rPr>
            <a:t>Hoe </a:t>
          </a:r>
          <a:r>
            <a:rPr lang="nl-BE" sz="3800" i="1" kern="1200" dirty="0" smtClean="0">
              <a:solidFill>
                <a:schemeClr val="tx1"/>
              </a:solidFill>
            </a:rPr>
            <a:t>hoger </a:t>
          </a:r>
          <a:r>
            <a:rPr lang="nl-BE" sz="3800" kern="1200" dirty="0" smtClean="0">
              <a:solidFill>
                <a:schemeClr val="tx1"/>
              </a:solidFill>
            </a:rPr>
            <a:t>de leerkracht de studiehouding inschat, hoe </a:t>
          </a:r>
          <a:r>
            <a:rPr lang="nl-BE" sz="3800" i="1" kern="1200" dirty="0" smtClean="0">
              <a:solidFill>
                <a:schemeClr val="tx1"/>
              </a:solidFill>
            </a:rPr>
            <a:t>hoger</a:t>
          </a:r>
          <a:r>
            <a:rPr lang="nl-BE" sz="3800" kern="1200" dirty="0" smtClean="0">
              <a:solidFill>
                <a:schemeClr val="tx1"/>
              </a:solidFill>
            </a:rPr>
            <a:t> de kans op een academisch studieadvies </a:t>
          </a:r>
          <a:endParaRPr lang="nl-BE" sz="3800" kern="1200" dirty="0">
            <a:solidFill>
              <a:schemeClr val="tx1"/>
            </a:solidFill>
          </a:endParaRPr>
        </a:p>
      </dsp:txBody>
      <dsp:txXfrm>
        <a:off x="0" y="683074"/>
        <a:ext cx="7848674" cy="3787875"/>
      </dsp:txXfrm>
    </dsp:sp>
    <dsp:sp modelId="{73868FB1-6427-4E83-A93E-402C10D50C24}">
      <dsp:nvSpPr>
        <dsp:cNvPr id="0" name=""/>
        <dsp:cNvSpPr/>
      </dsp:nvSpPr>
      <dsp:spPr>
        <a:xfrm>
          <a:off x="392433" y="424899"/>
          <a:ext cx="5494071" cy="1217574"/>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663" tIns="0" rIns="207663" bIns="0" numCol="1" spcCol="1270" anchor="ctr" anchorCtr="0">
          <a:noAutofit/>
        </a:bodyPr>
        <a:lstStyle/>
        <a:p>
          <a:pPr lvl="0" algn="l" defTabSz="1689100">
            <a:lnSpc>
              <a:spcPct val="90000"/>
            </a:lnSpc>
            <a:spcBef>
              <a:spcPct val="0"/>
            </a:spcBef>
            <a:spcAft>
              <a:spcPct val="35000"/>
            </a:spcAft>
          </a:pPr>
          <a:r>
            <a:rPr lang="nl-BE" sz="3800" kern="1200" dirty="0">
              <a:solidFill>
                <a:schemeClr val="tx1"/>
              </a:solidFill>
            </a:rPr>
            <a:t>Studiehouding </a:t>
          </a:r>
        </a:p>
      </dsp:txBody>
      <dsp:txXfrm>
        <a:off x="451870" y="484336"/>
        <a:ext cx="5375197" cy="1098700"/>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1A242-436F-4536-AD20-6D2B68BB8745}">
      <dsp:nvSpPr>
        <dsp:cNvPr id="0" name=""/>
        <dsp:cNvSpPr/>
      </dsp:nvSpPr>
      <dsp:spPr>
        <a:xfrm>
          <a:off x="0" y="461399"/>
          <a:ext cx="7848674" cy="1913625"/>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144" tIns="562356" rIns="609144" bIns="192024" numCol="1" spcCol="1270" anchor="t" anchorCtr="0">
          <a:noAutofit/>
        </a:bodyPr>
        <a:lstStyle/>
        <a:p>
          <a:pPr marL="228600" lvl="1" indent="-228600" algn="l" defTabSz="1200150">
            <a:lnSpc>
              <a:spcPct val="90000"/>
            </a:lnSpc>
            <a:spcBef>
              <a:spcPct val="0"/>
            </a:spcBef>
            <a:spcAft>
              <a:spcPct val="15000"/>
            </a:spcAft>
            <a:buChar char="••"/>
          </a:pPr>
          <a:r>
            <a:rPr lang="nl-BE" sz="2700" kern="1200" dirty="0">
              <a:solidFill>
                <a:schemeClr val="tx1"/>
              </a:solidFill>
            </a:rPr>
            <a:t>Hoe </a:t>
          </a:r>
          <a:r>
            <a:rPr lang="nl-BE" sz="2700" i="1" kern="1200" dirty="0">
              <a:solidFill>
                <a:schemeClr val="tx1"/>
              </a:solidFill>
            </a:rPr>
            <a:t>hoger</a:t>
          </a:r>
          <a:r>
            <a:rPr lang="nl-BE" sz="2700" kern="1200" dirty="0">
              <a:solidFill>
                <a:schemeClr val="tx1"/>
              </a:solidFill>
            </a:rPr>
            <a:t> de leerkracht de studiehouding inschat, hoe </a:t>
          </a:r>
          <a:r>
            <a:rPr lang="nl-BE" sz="2700" i="1" kern="1200" dirty="0">
              <a:solidFill>
                <a:schemeClr val="tx1"/>
              </a:solidFill>
            </a:rPr>
            <a:t>hoger </a:t>
          </a:r>
          <a:r>
            <a:rPr lang="nl-BE" sz="2700" kern="1200" dirty="0">
              <a:solidFill>
                <a:schemeClr val="tx1"/>
              </a:solidFill>
            </a:rPr>
            <a:t>de kans op een </a:t>
          </a:r>
          <a:r>
            <a:rPr lang="nl-BE" sz="2700" kern="1200" dirty="0" smtClean="0">
              <a:solidFill>
                <a:schemeClr val="tx1"/>
              </a:solidFill>
            </a:rPr>
            <a:t>academisch studieadvies </a:t>
          </a:r>
          <a:endParaRPr lang="nl-BE" sz="2700" kern="1200" dirty="0">
            <a:solidFill>
              <a:schemeClr val="tx1"/>
            </a:solidFill>
          </a:endParaRPr>
        </a:p>
      </dsp:txBody>
      <dsp:txXfrm>
        <a:off x="0" y="461399"/>
        <a:ext cx="7848674" cy="1913625"/>
      </dsp:txXfrm>
    </dsp:sp>
    <dsp:sp modelId="{73868FB1-6427-4E83-A93E-402C10D50C24}">
      <dsp:nvSpPr>
        <dsp:cNvPr id="0" name=""/>
        <dsp:cNvSpPr/>
      </dsp:nvSpPr>
      <dsp:spPr>
        <a:xfrm>
          <a:off x="392433" y="62879"/>
          <a:ext cx="5494071" cy="79704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663" tIns="0" rIns="207663" bIns="0" numCol="1" spcCol="1270" anchor="ctr" anchorCtr="0">
          <a:noAutofit/>
        </a:bodyPr>
        <a:lstStyle/>
        <a:p>
          <a:pPr lvl="0" algn="l" defTabSz="1200150">
            <a:lnSpc>
              <a:spcPct val="90000"/>
            </a:lnSpc>
            <a:spcBef>
              <a:spcPct val="0"/>
            </a:spcBef>
            <a:spcAft>
              <a:spcPct val="35000"/>
            </a:spcAft>
          </a:pPr>
          <a:r>
            <a:rPr lang="nl-BE" sz="2700" kern="1200" dirty="0">
              <a:solidFill>
                <a:schemeClr val="tx1"/>
              </a:solidFill>
            </a:rPr>
            <a:t>Studiehouding</a:t>
          </a:r>
        </a:p>
      </dsp:txBody>
      <dsp:txXfrm>
        <a:off x="431341" y="101787"/>
        <a:ext cx="5416255" cy="719224"/>
      </dsp:txXfrm>
    </dsp:sp>
    <dsp:sp modelId="{A61411BA-6ECA-4D8E-A10C-F3F7CA5E3003}">
      <dsp:nvSpPr>
        <dsp:cNvPr id="0" name=""/>
        <dsp:cNvSpPr/>
      </dsp:nvSpPr>
      <dsp:spPr>
        <a:xfrm>
          <a:off x="0" y="2919344"/>
          <a:ext cx="7848674" cy="1913625"/>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144" tIns="562356" rIns="609144" bIns="192024" numCol="1" spcCol="1270" anchor="t" anchorCtr="0">
          <a:noAutofit/>
        </a:bodyPr>
        <a:lstStyle/>
        <a:p>
          <a:pPr marL="228600" lvl="1" indent="-228600" algn="l" defTabSz="1200150">
            <a:lnSpc>
              <a:spcPct val="90000"/>
            </a:lnSpc>
            <a:spcBef>
              <a:spcPct val="0"/>
            </a:spcBef>
            <a:spcAft>
              <a:spcPct val="15000"/>
            </a:spcAft>
            <a:buChar char="••"/>
          </a:pPr>
          <a:r>
            <a:rPr lang="nl-BE" sz="2700" kern="1200" dirty="0" smtClean="0">
              <a:solidFill>
                <a:schemeClr val="tx1"/>
              </a:solidFill>
            </a:rPr>
            <a:t>De inschatting van de studiehouding hangt samen met SES, etniciteit en de inschatting van de ondersteuning door ouders </a:t>
          </a:r>
          <a:endParaRPr lang="nl-BE" sz="2700" kern="1200" dirty="0">
            <a:solidFill>
              <a:schemeClr val="tx1"/>
            </a:solidFill>
          </a:endParaRPr>
        </a:p>
      </dsp:txBody>
      <dsp:txXfrm>
        <a:off x="0" y="2919344"/>
        <a:ext cx="7848674" cy="1913625"/>
      </dsp:txXfrm>
    </dsp:sp>
    <dsp:sp modelId="{EDBE2E48-D3F1-4869-B906-2CF321759CAE}">
      <dsp:nvSpPr>
        <dsp:cNvPr id="0" name=""/>
        <dsp:cNvSpPr/>
      </dsp:nvSpPr>
      <dsp:spPr>
        <a:xfrm>
          <a:off x="392433" y="2520824"/>
          <a:ext cx="5494071" cy="79704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663" tIns="0" rIns="207663" bIns="0" numCol="1" spcCol="1270" anchor="ctr" anchorCtr="0">
          <a:noAutofit/>
        </a:bodyPr>
        <a:lstStyle/>
        <a:p>
          <a:pPr lvl="0" algn="l" defTabSz="1200150">
            <a:lnSpc>
              <a:spcPct val="90000"/>
            </a:lnSpc>
            <a:spcBef>
              <a:spcPct val="0"/>
            </a:spcBef>
            <a:spcAft>
              <a:spcPct val="35000"/>
            </a:spcAft>
          </a:pPr>
          <a:r>
            <a:rPr lang="nl-BE" sz="2700" kern="1200" dirty="0">
              <a:solidFill>
                <a:schemeClr val="tx1"/>
              </a:solidFill>
            </a:rPr>
            <a:t>Studiehouding</a:t>
          </a:r>
        </a:p>
      </dsp:txBody>
      <dsp:txXfrm>
        <a:off x="431341" y="2559732"/>
        <a:ext cx="5416255" cy="719224"/>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1A242-436F-4536-AD20-6D2B68BB8745}">
      <dsp:nvSpPr>
        <dsp:cNvPr id="0" name=""/>
        <dsp:cNvSpPr/>
      </dsp:nvSpPr>
      <dsp:spPr>
        <a:xfrm>
          <a:off x="0" y="559718"/>
          <a:ext cx="4231382" cy="374850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28402" tIns="728980" rIns="328402" bIns="248920" numCol="1" spcCol="1270" anchor="t" anchorCtr="0">
          <a:noAutofit/>
        </a:bodyPr>
        <a:lstStyle/>
        <a:p>
          <a:pPr marL="285750" lvl="1" indent="-285750" algn="l" defTabSz="1555750">
            <a:lnSpc>
              <a:spcPct val="90000"/>
            </a:lnSpc>
            <a:spcBef>
              <a:spcPct val="0"/>
            </a:spcBef>
            <a:spcAft>
              <a:spcPct val="15000"/>
            </a:spcAft>
            <a:buChar char="••"/>
          </a:pPr>
          <a:r>
            <a:rPr lang="nl-BE" sz="3500" kern="1200" dirty="0">
              <a:solidFill>
                <a:schemeClr val="tx1"/>
              </a:solidFill>
            </a:rPr>
            <a:t> SES-schaal</a:t>
          </a:r>
        </a:p>
        <a:p>
          <a:pPr marL="285750" lvl="1" indent="-285750" algn="l" defTabSz="1555750">
            <a:lnSpc>
              <a:spcPct val="90000"/>
            </a:lnSpc>
            <a:spcBef>
              <a:spcPct val="0"/>
            </a:spcBef>
            <a:spcAft>
              <a:spcPct val="15000"/>
            </a:spcAft>
            <a:buChar char="••"/>
          </a:pPr>
          <a:r>
            <a:rPr lang="nl-BE" sz="3500" kern="1200" dirty="0">
              <a:solidFill>
                <a:schemeClr val="tx1"/>
              </a:solidFill>
            </a:rPr>
            <a:t> Min. </a:t>
          </a:r>
          <a:r>
            <a:rPr lang="nl-BE" sz="3500" kern="1200" dirty="0" smtClean="0">
              <a:solidFill>
                <a:schemeClr val="tx1"/>
              </a:solidFill>
            </a:rPr>
            <a:t>0</a:t>
          </a:r>
          <a:endParaRPr lang="nl-BE" sz="3500" kern="1200" dirty="0">
            <a:solidFill>
              <a:schemeClr val="tx1"/>
            </a:solidFill>
          </a:endParaRPr>
        </a:p>
        <a:p>
          <a:pPr marL="285750" lvl="1" indent="-285750" algn="l" defTabSz="1555750">
            <a:lnSpc>
              <a:spcPct val="90000"/>
            </a:lnSpc>
            <a:spcBef>
              <a:spcPct val="0"/>
            </a:spcBef>
            <a:spcAft>
              <a:spcPct val="15000"/>
            </a:spcAft>
            <a:buChar char="••"/>
          </a:pPr>
          <a:r>
            <a:rPr lang="nl-BE" sz="3500" kern="1200" dirty="0" smtClean="0">
              <a:solidFill>
                <a:schemeClr val="tx1"/>
              </a:solidFill>
            </a:rPr>
            <a:t> Max</a:t>
          </a:r>
          <a:r>
            <a:rPr lang="nl-BE" sz="3500" kern="1200" dirty="0">
              <a:solidFill>
                <a:schemeClr val="tx1"/>
              </a:solidFill>
            </a:rPr>
            <a:t>. 100</a:t>
          </a:r>
        </a:p>
        <a:p>
          <a:pPr marL="285750" lvl="1" indent="-285750" algn="l" defTabSz="1555750">
            <a:lnSpc>
              <a:spcPct val="90000"/>
            </a:lnSpc>
            <a:spcBef>
              <a:spcPct val="0"/>
            </a:spcBef>
            <a:spcAft>
              <a:spcPct val="15000"/>
            </a:spcAft>
            <a:buChar char="••"/>
          </a:pPr>
          <a:r>
            <a:rPr lang="nl-BE" sz="3500" kern="1200" baseline="0" dirty="0" smtClean="0">
              <a:solidFill>
                <a:schemeClr val="tx1"/>
              </a:solidFill>
            </a:rPr>
            <a:t> Beroepssituatie ouders </a:t>
          </a:r>
          <a:endParaRPr lang="nl-BE" sz="3500" kern="1200" dirty="0">
            <a:solidFill>
              <a:schemeClr val="tx1"/>
            </a:solidFill>
          </a:endParaRPr>
        </a:p>
      </dsp:txBody>
      <dsp:txXfrm>
        <a:off x="0" y="559718"/>
        <a:ext cx="4231382" cy="3748500"/>
      </dsp:txXfrm>
    </dsp:sp>
    <dsp:sp modelId="{73868FB1-6427-4E83-A93E-402C10D50C24}">
      <dsp:nvSpPr>
        <dsp:cNvPr id="0" name=""/>
        <dsp:cNvSpPr/>
      </dsp:nvSpPr>
      <dsp:spPr>
        <a:xfrm>
          <a:off x="211569" y="43118"/>
          <a:ext cx="2961967" cy="103320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955" tIns="0" rIns="111955" bIns="0" numCol="1" spcCol="1270" anchor="ctr" anchorCtr="0">
          <a:noAutofit/>
        </a:bodyPr>
        <a:lstStyle/>
        <a:p>
          <a:pPr lvl="0" algn="l" defTabSz="1555750">
            <a:lnSpc>
              <a:spcPct val="90000"/>
            </a:lnSpc>
            <a:spcBef>
              <a:spcPct val="0"/>
            </a:spcBef>
            <a:spcAft>
              <a:spcPct val="35000"/>
            </a:spcAft>
          </a:pPr>
          <a:r>
            <a:rPr lang="nl-BE" sz="3500" kern="1200" dirty="0">
              <a:solidFill>
                <a:schemeClr val="tx1"/>
              </a:solidFill>
            </a:rPr>
            <a:t>SES </a:t>
          </a:r>
        </a:p>
      </dsp:txBody>
      <dsp:txXfrm>
        <a:off x="262006" y="93555"/>
        <a:ext cx="2861093" cy="932326"/>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1A242-436F-4536-AD20-6D2B68BB8745}">
      <dsp:nvSpPr>
        <dsp:cNvPr id="0" name=""/>
        <dsp:cNvSpPr/>
      </dsp:nvSpPr>
      <dsp:spPr>
        <a:xfrm>
          <a:off x="0" y="916994"/>
          <a:ext cx="7848674" cy="3122437"/>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144" tIns="1353820" rIns="609144" bIns="256032" numCol="1" spcCol="1270" anchor="t" anchorCtr="0">
          <a:noAutofit/>
        </a:bodyPr>
        <a:lstStyle/>
        <a:p>
          <a:pPr marL="285750" lvl="1" indent="-285750" algn="l" defTabSz="1600200">
            <a:lnSpc>
              <a:spcPct val="90000"/>
            </a:lnSpc>
            <a:spcBef>
              <a:spcPct val="0"/>
            </a:spcBef>
            <a:spcAft>
              <a:spcPct val="15000"/>
            </a:spcAft>
            <a:buChar char="••"/>
          </a:pPr>
          <a:r>
            <a:rPr lang="nl-BE" sz="3600" kern="1200" dirty="0">
              <a:solidFill>
                <a:schemeClr val="tx1"/>
              </a:solidFill>
            </a:rPr>
            <a:t>Hoe </a:t>
          </a:r>
          <a:r>
            <a:rPr lang="nl-BE" sz="3600" i="1" kern="1200" dirty="0">
              <a:solidFill>
                <a:schemeClr val="tx1"/>
              </a:solidFill>
            </a:rPr>
            <a:t>hoger</a:t>
          </a:r>
          <a:r>
            <a:rPr lang="nl-BE" sz="3600" kern="1200" dirty="0">
              <a:solidFill>
                <a:schemeClr val="tx1"/>
              </a:solidFill>
            </a:rPr>
            <a:t> de score op de SES-schaal, hoe </a:t>
          </a:r>
          <a:r>
            <a:rPr lang="nl-BE" sz="3600" i="1" kern="1200" dirty="0">
              <a:solidFill>
                <a:schemeClr val="tx1"/>
              </a:solidFill>
            </a:rPr>
            <a:t>hoger</a:t>
          </a:r>
          <a:r>
            <a:rPr lang="nl-BE" sz="3600" kern="1200" dirty="0">
              <a:solidFill>
                <a:schemeClr val="tx1"/>
              </a:solidFill>
            </a:rPr>
            <a:t> de kans op een </a:t>
          </a:r>
          <a:r>
            <a:rPr lang="nl-BE" sz="3600" kern="1200" dirty="0" smtClean="0">
              <a:solidFill>
                <a:schemeClr val="tx1"/>
              </a:solidFill>
            </a:rPr>
            <a:t>academisch studieadvies</a:t>
          </a:r>
          <a:endParaRPr lang="nl-BE" sz="3600" kern="1200" dirty="0">
            <a:solidFill>
              <a:schemeClr val="tx1"/>
            </a:solidFill>
          </a:endParaRPr>
        </a:p>
      </dsp:txBody>
      <dsp:txXfrm>
        <a:off x="0" y="916994"/>
        <a:ext cx="7848674" cy="3122437"/>
      </dsp:txXfrm>
    </dsp:sp>
    <dsp:sp modelId="{73868FB1-6427-4E83-A93E-402C10D50C24}">
      <dsp:nvSpPr>
        <dsp:cNvPr id="0" name=""/>
        <dsp:cNvSpPr/>
      </dsp:nvSpPr>
      <dsp:spPr>
        <a:xfrm>
          <a:off x="392433" y="856417"/>
          <a:ext cx="5494071" cy="1019976"/>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663" tIns="0" rIns="207663" bIns="0" numCol="1" spcCol="1270" anchor="ctr" anchorCtr="0">
          <a:noAutofit/>
        </a:bodyPr>
        <a:lstStyle/>
        <a:p>
          <a:pPr lvl="0" algn="l" defTabSz="1600200">
            <a:lnSpc>
              <a:spcPct val="90000"/>
            </a:lnSpc>
            <a:spcBef>
              <a:spcPct val="0"/>
            </a:spcBef>
            <a:spcAft>
              <a:spcPct val="35000"/>
            </a:spcAft>
          </a:pPr>
          <a:r>
            <a:rPr lang="nl-BE" sz="3600" kern="1200" dirty="0">
              <a:solidFill>
                <a:schemeClr val="tx1"/>
              </a:solidFill>
            </a:rPr>
            <a:t>SES </a:t>
          </a:r>
        </a:p>
      </dsp:txBody>
      <dsp:txXfrm>
        <a:off x="442224" y="906208"/>
        <a:ext cx="5394489" cy="920394"/>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1A242-436F-4536-AD20-6D2B68BB8745}">
      <dsp:nvSpPr>
        <dsp:cNvPr id="0" name=""/>
        <dsp:cNvSpPr/>
      </dsp:nvSpPr>
      <dsp:spPr>
        <a:xfrm>
          <a:off x="0" y="375337"/>
          <a:ext cx="7848674" cy="1630125"/>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144" tIns="479044" rIns="609144" bIns="163576" numCol="1" spcCol="1270" anchor="t" anchorCtr="0">
          <a:noAutofit/>
        </a:bodyPr>
        <a:lstStyle/>
        <a:p>
          <a:pPr marL="228600" lvl="1" indent="-228600" algn="l" defTabSz="1022350">
            <a:lnSpc>
              <a:spcPct val="90000"/>
            </a:lnSpc>
            <a:spcBef>
              <a:spcPct val="0"/>
            </a:spcBef>
            <a:spcAft>
              <a:spcPct val="15000"/>
            </a:spcAft>
            <a:buChar char="••"/>
          </a:pPr>
          <a:r>
            <a:rPr lang="nl-BE" sz="2300" kern="1200" dirty="0">
              <a:solidFill>
                <a:srgbClr val="052720"/>
              </a:solidFill>
            </a:rPr>
            <a:t>Hoe </a:t>
          </a:r>
          <a:r>
            <a:rPr lang="nl-BE" sz="2300" i="1" kern="1200" dirty="0">
              <a:solidFill>
                <a:srgbClr val="052720"/>
              </a:solidFill>
            </a:rPr>
            <a:t>hoger</a:t>
          </a:r>
          <a:r>
            <a:rPr lang="nl-BE" sz="2300" kern="1200" dirty="0">
              <a:solidFill>
                <a:srgbClr val="052720"/>
              </a:solidFill>
            </a:rPr>
            <a:t> de score op de SES-schaal, hoe </a:t>
          </a:r>
          <a:r>
            <a:rPr lang="nl-BE" sz="2300" i="1" kern="1200" dirty="0">
              <a:solidFill>
                <a:srgbClr val="052720"/>
              </a:solidFill>
            </a:rPr>
            <a:t>hoger</a:t>
          </a:r>
          <a:r>
            <a:rPr lang="nl-BE" sz="2300" kern="1200" dirty="0">
              <a:solidFill>
                <a:srgbClr val="052720"/>
              </a:solidFill>
            </a:rPr>
            <a:t> de kans op een eerder academisch georiënteerd studieadvies</a:t>
          </a:r>
        </a:p>
      </dsp:txBody>
      <dsp:txXfrm>
        <a:off x="0" y="375337"/>
        <a:ext cx="7848674" cy="1630125"/>
      </dsp:txXfrm>
    </dsp:sp>
    <dsp:sp modelId="{73868FB1-6427-4E83-A93E-402C10D50C24}">
      <dsp:nvSpPr>
        <dsp:cNvPr id="0" name=""/>
        <dsp:cNvSpPr/>
      </dsp:nvSpPr>
      <dsp:spPr>
        <a:xfrm>
          <a:off x="392433" y="35857"/>
          <a:ext cx="5494071" cy="67896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663" tIns="0" rIns="207663" bIns="0" numCol="1" spcCol="1270" anchor="ctr" anchorCtr="0">
          <a:noAutofit/>
        </a:bodyPr>
        <a:lstStyle/>
        <a:p>
          <a:pPr lvl="0" algn="l" defTabSz="1022350">
            <a:lnSpc>
              <a:spcPct val="90000"/>
            </a:lnSpc>
            <a:spcBef>
              <a:spcPct val="0"/>
            </a:spcBef>
            <a:spcAft>
              <a:spcPct val="35000"/>
            </a:spcAft>
          </a:pPr>
          <a:r>
            <a:rPr lang="nl-BE" sz="2300" kern="1200" dirty="0">
              <a:solidFill>
                <a:srgbClr val="052720"/>
              </a:solidFill>
            </a:rPr>
            <a:t>SES </a:t>
          </a:r>
        </a:p>
      </dsp:txBody>
      <dsp:txXfrm>
        <a:off x="425577" y="69001"/>
        <a:ext cx="5427783" cy="612672"/>
      </dsp:txXfrm>
    </dsp:sp>
    <dsp:sp modelId="{9409BCE9-F5E6-4090-B618-630EFA87EFFD}">
      <dsp:nvSpPr>
        <dsp:cNvPr id="0" name=""/>
        <dsp:cNvSpPr/>
      </dsp:nvSpPr>
      <dsp:spPr>
        <a:xfrm>
          <a:off x="0" y="2469142"/>
          <a:ext cx="7848674" cy="2390849"/>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144" tIns="479044" rIns="609144" bIns="163576" numCol="1" spcCol="1270" anchor="t" anchorCtr="0">
          <a:noAutofit/>
        </a:bodyPr>
        <a:lstStyle/>
        <a:p>
          <a:pPr marL="228600" lvl="1" indent="-228600" algn="l" defTabSz="1022350">
            <a:lnSpc>
              <a:spcPct val="90000"/>
            </a:lnSpc>
            <a:spcBef>
              <a:spcPct val="0"/>
            </a:spcBef>
            <a:spcAft>
              <a:spcPct val="15000"/>
            </a:spcAft>
            <a:buChar char="••"/>
          </a:pPr>
          <a:r>
            <a:rPr lang="nl-BE" sz="2300" kern="1200" dirty="0">
              <a:solidFill>
                <a:srgbClr val="052720"/>
              </a:solidFill>
            </a:rPr>
            <a:t>Jan &amp; Giovanni: zelfde inschatting voor wiskundige, taal- en technische vaardigheden</a:t>
          </a:r>
        </a:p>
        <a:p>
          <a:pPr marL="228600" lvl="1" indent="-228600" algn="l" defTabSz="1022350">
            <a:lnSpc>
              <a:spcPct val="90000"/>
            </a:lnSpc>
            <a:spcBef>
              <a:spcPct val="0"/>
            </a:spcBef>
            <a:spcAft>
              <a:spcPct val="15000"/>
            </a:spcAft>
            <a:buChar char="••"/>
          </a:pPr>
          <a:r>
            <a:rPr lang="nl-BE" sz="2300" kern="1200" dirty="0" smtClean="0">
              <a:solidFill>
                <a:srgbClr val="052720"/>
              </a:solidFill>
            </a:rPr>
            <a:t>Jan &amp; Giovanni: zelfde cognitieve bekwaamheid</a:t>
          </a:r>
          <a:endParaRPr lang="nl-BE" sz="2300" kern="1200" dirty="0">
            <a:solidFill>
              <a:srgbClr val="052720"/>
            </a:solidFill>
          </a:endParaRPr>
        </a:p>
        <a:p>
          <a:pPr marL="228600" lvl="1" indent="-228600" algn="l" defTabSz="1022350">
            <a:lnSpc>
              <a:spcPct val="90000"/>
            </a:lnSpc>
            <a:spcBef>
              <a:spcPct val="0"/>
            </a:spcBef>
            <a:spcAft>
              <a:spcPct val="15000"/>
            </a:spcAft>
            <a:buChar char="••"/>
          </a:pPr>
          <a:r>
            <a:rPr lang="nl-BE" sz="2300" kern="1200" dirty="0" smtClean="0">
              <a:solidFill>
                <a:srgbClr val="052720"/>
              </a:solidFill>
            </a:rPr>
            <a:t>Door invloed van SES-score toch een verschillend studieadvies </a:t>
          </a:r>
          <a:endParaRPr lang="nl-BE" sz="2300" kern="1200" dirty="0">
            <a:solidFill>
              <a:srgbClr val="052720"/>
            </a:solidFill>
          </a:endParaRPr>
        </a:p>
      </dsp:txBody>
      <dsp:txXfrm>
        <a:off x="0" y="2469142"/>
        <a:ext cx="7848674" cy="2390849"/>
      </dsp:txXfrm>
    </dsp:sp>
    <dsp:sp modelId="{1A99D8C4-4D5A-44E6-806A-F49824E9A124}">
      <dsp:nvSpPr>
        <dsp:cNvPr id="0" name=""/>
        <dsp:cNvSpPr/>
      </dsp:nvSpPr>
      <dsp:spPr>
        <a:xfrm>
          <a:off x="392433" y="2129662"/>
          <a:ext cx="5494071" cy="67896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663" tIns="0" rIns="207663" bIns="0" numCol="1" spcCol="1270" anchor="ctr" anchorCtr="0">
          <a:noAutofit/>
        </a:bodyPr>
        <a:lstStyle/>
        <a:p>
          <a:pPr lvl="0" algn="l" defTabSz="1022350">
            <a:lnSpc>
              <a:spcPct val="90000"/>
            </a:lnSpc>
            <a:spcBef>
              <a:spcPct val="0"/>
            </a:spcBef>
            <a:spcAft>
              <a:spcPct val="35000"/>
            </a:spcAft>
          </a:pPr>
          <a:r>
            <a:rPr lang="nl-BE" sz="2300" kern="1200" dirty="0">
              <a:solidFill>
                <a:srgbClr val="052720"/>
              </a:solidFill>
            </a:rPr>
            <a:t>SES</a:t>
          </a:r>
        </a:p>
      </dsp:txBody>
      <dsp:txXfrm>
        <a:off x="425577" y="2162806"/>
        <a:ext cx="5427783" cy="612672"/>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1A242-436F-4536-AD20-6D2B68BB8745}">
      <dsp:nvSpPr>
        <dsp:cNvPr id="0" name=""/>
        <dsp:cNvSpPr/>
      </dsp:nvSpPr>
      <dsp:spPr>
        <a:xfrm>
          <a:off x="0" y="393494"/>
          <a:ext cx="7848674" cy="119070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144" tIns="437388" rIns="609144" bIns="149352" numCol="1" spcCol="1270" anchor="t" anchorCtr="0">
          <a:noAutofit/>
        </a:bodyPr>
        <a:lstStyle/>
        <a:p>
          <a:pPr marL="228600" lvl="1" indent="-228600" algn="l" defTabSz="933450">
            <a:lnSpc>
              <a:spcPct val="90000"/>
            </a:lnSpc>
            <a:spcBef>
              <a:spcPct val="0"/>
            </a:spcBef>
            <a:spcAft>
              <a:spcPct val="15000"/>
            </a:spcAft>
            <a:buChar char="••"/>
          </a:pPr>
          <a:r>
            <a:rPr lang="nl-BE" sz="2100" kern="1200" dirty="0">
              <a:solidFill>
                <a:schemeClr val="tx1"/>
              </a:solidFill>
            </a:rPr>
            <a:t>Hoe </a:t>
          </a:r>
          <a:r>
            <a:rPr lang="nl-BE" sz="2100" i="1" kern="1200" dirty="0">
              <a:solidFill>
                <a:schemeClr val="tx1"/>
              </a:solidFill>
            </a:rPr>
            <a:t>hoger </a:t>
          </a:r>
          <a:r>
            <a:rPr lang="nl-BE" sz="2100" kern="1200" dirty="0">
              <a:solidFill>
                <a:schemeClr val="tx1"/>
              </a:solidFill>
            </a:rPr>
            <a:t>de score op de SES-schaal, hoe </a:t>
          </a:r>
          <a:r>
            <a:rPr lang="nl-BE" sz="2100" i="1" kern="1200" dirty="0">
              <a:solidFill>
                <a:schemeClr val="tx1"/>
              </a:solidFill>
            </a:rPr>
            <a:t>hoger</a:t>
          </a:r>
          <a:r>
            <a:rPr lang="nl-BE" sz="2100" kern="1200" dirty="0">
              <a:solidFill>
                <a:schemeClr val="tx1"/>
              </a:solidFill>
            </a:rPr>
            <a:t> de kans op een </a:t>
          </a:r>
          <a:r>
            <a:rPr lang="nl-BE" sz="2100" kern="1200" dirty="0" smtClean="0">
              <a:solidFill>
                <a:schemeClr val="tx1"/>
              </a:solidFill>
            </a:rPr>
            <a:t>academisch studieadvies</a:t>
          </a:r>
          <a:endParaRPr lang="nl-BE" sz="2100" kern="1200" dirty="0">
            <a:solidFill>
              <a:schemeClr val="tx1"/>
            </a:solidFill>
          </a:endParaRPr>
        </a:p>
      </dsp:txBody>
      <dsp:txXfrm>
        <a:off x="0" y="393494"/>
        <a:ext cx="7848674" cy="1190700"/>
      </dsp:txXfrm>
    </dsp:sp>
    <dsp:sp modelId="{73868FB1-6427-4E83-A93E-402C10D50C24}">
      <dsp:nvSpPr>
        <dsp:cNvPr id="0" name=""/>
        <dsp:cNvSpPr/>
      </dsp:nvSpPr>
      <dsp:spPr>
        <a:xfrm>
          <a:off x="392433" y="83534"/>
          <a:ext cx="5494071" cy="61992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663" tIns="0" rIns="207663" bIns="0" numCol="1" spcCol="1270" anchor="ctr" anchorCtr="0">
          <a:noAutofit/>
        </a:bodyPr>
        <a:lstStyle/>
        <a:p>
          <a:pPr lvl="0" algn="l" defTabSz="933450">
            <a:lnSpc>
              <a:spcPct val="90000"/>
            </a:lnSpc>
            <a:spcBef>
              <a:spcPct val="0"/>
            </a:spcBef>
            <a:spcAft>
              <a:spcPct val="35000"/>
            </a:spcAft>
          </a:pPr>
          <a:r>
            <a:rPr lang="nl-BE" sz="2100" kern="1200" dirty="0">
              <a:solidFill>
                <a:schemeClr val="tx1"/>
              </a:solidFill>
            </a:rPr>
            <a:t>SES </a:t>
          </a:r>
        </a:p>
      </dsp:txBody>
      <dsp:txXfrm>
        <a:off x="422695" y="113796"/>
        <a:ext cx="5433547" cy="559396"/>
      </dsp:txXfrm>
    </dsp:sp>
    <dsp:sp modelId="{9409BCE9-F5E6-4090-B618-630EFA87EFFD}">
      <dsp:nvSpPr>
        <dsp:cNvPr id="0" name=""/>
        <dsp:cNvSpPr/>
      </dsp:nvSpPr>
      <dsp:spPr>
        <a:xfrm>
          <a:off x="0" y="2007554"/>
          <a:ext cx="7848674" cy="119070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144" tIns="437388" rIns="609144" bIns="149352" numCol="1" spcCol="1270" anchor="t" anchorCtr="0">
          <a:noAutofit/>
        </a:bodyPr>
        <a:lstStyle/>
        <a:p>
          <a:pPr marL="228600" lvl="1" indent="-228600" algn="l" defTabSz="933450">
            <a:lnSpc>
              <a:spcPct val="90000"/>
            </a:lnSpc>
            <a:spcBef>
              <a:spcPct val="0"/>
            </a:spcBef>
            <a:spcAft>
              <a:spcPct val="15000"/>
            </a:spcAft>
            <a:buChar char="••"/>
          </a:pPr>
          <a:r>
            <a:rPr lang="nl-BE" sz="2100" kern="1200" dirty="0" smtClean="0">
              <a:solidFill>
                <a:schemeClr val="tx1"/>
              </a:solidFill>
            </a:rPr>
            <a:t>Ondanks zelfde inschatting van cognitieve vaardigheden, </a:t>
          </a:r>
          <a:r>
            <a:rPr lang="nl-BE" sz="2100" strike="noStrike" kern="1200" dirty="0" smtClean="0">
              <a:solidFill>
                <a:schemeClr val="tx1"/>
              </a:solidFill>
            </a:rPr>
            <a:t>toch een </a:t>
          </a:r>
          <a:r>
            <a:rPr lang="nl-BE" sz="2100" kern="1200" dirty="0" smtClean="0">
              <a:solidFill>
                <a:schemeClr val="tx1"/>
              </a:solidFill>
            </a:rPr>
            <a:t>verschillend studieadvies door SES-score</a:t>
          </a:r>
          <a:endParaRPr lang="nl-BE" sz="2100" kern="1200" dirty="0">
            <a:solidFill>
              <a:schemeClr val="tx1"/>
            </a:solidFill>
          </a:endParaRPr>
        </a:p>
      </dsp:txBody>
      <dsp:txXfrm>
        <a:off x="0" y="2007554"/>
        <a:ext cx="7848674" cy="1190700"/>
      </dsp:txXfrm>
    </dsp:sp>
    <dsp:sp modelId="{1A99D8C4-4D5A-44E6-806A-F49824E9A124}">
      <dsp:nvSpPr>
        <dsp:cNvPr id="0" name=""/>
        <dsp:cNvSpPr/>
      </dsp:nvSpPr>
      <dsp:spPr>
        <a:xfrm>
          <a:off x="392433" y="1697594"/>
          <a:ext cx="5494071" cy="61992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663" tIns="0" rIns="207663" bIns="0" numCol="1" spcCol="1270" anchor="ctr" anchorCtr="0">
          <a:noAutofit/>
        </a:bodyPr>
        <a:lstStyle/>
        <a:p>
          <a:pPr lvl="0" algn="l" defTabSz="933450">
            <a:lnSpc>
              <a:spcPct val="90000"/>
            </a:lnSpc>
            <a:spcBef>
              <a:spcPct val="0"/>
            </a:spcBef>
            <a:spcAft>
              <a:spcPct val="35000"/>
            </a:spcAft>
          </a:pPr>
          <a:r>
            <a:rPr lang="nl-BE" sz="2100" kern="1200" dirty="0">
              <a:solidFill>
                <a:schemeClr val="tx1"/>
              </a:solidFill>
            </a:rPr>
            <a:t>SES </a:t>
          </a:r>
        </a:p>
      </dsp:txBody>
      <dsp:txXfrm>
        <a:off x="422695" y="1727856"/>
        <a:ext cx="5433547" cy="559396"/>
      </dsp:txXfrm>
    </dsp:sp>
    <dsp:sp modelId="{D2FBCA88-89B2-40DA-BA83-A3B664D90520}">
      <dsp:nvSpPr>
        <dsp:cNvPr id="0" name=""/>
        <dsp:cNvSpPr/>
      </dsp:nvSpPr>
      <dsp:spPr>
        <a:xfrm>
          <a:off x="0" y="3621614"/>
          <a:ext cx="7848674" cy="119070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144" tIns="437388" rIns="609144" bIns="149352" numCol="1" spcCol="1270" anchor="t" anchorCtr="0">
          <a:noAutofit/>
        </a:bodyPr>
        <a:lstStyle/>
        <a:p>
          <a:pPr marL="228600" lvl="1" indent="-228600" algn="l" defTabSz="933450">
            <a:lnSpc>
              <a:spcPct val="90000"/>
            </a:lnSpc>
            <a:spcBef>
              <a:spcPct val="0"/>
            </a:spcBef>
            <a:spcAft>
              <a:spcPct val="15000"/>
            </a:spcAft>
            <a:buChar char="••"/>
          </a:pPr>
          <a:r>
            <a:rPr lang="nl-BE" sz="2100" strike="noStrike" kern="1200" dirty="0" smtClean="0">
              <a:solidFill>
                <a:schemeClr val="tx1"/>
              </a:solidFill>
            </a:rPr>
            <a:t>SES hangt samen met de inschatting van technische vaardigheden, taalvaardigheden en studiehouding</a:t>
          </a:r>
          <a:endParaRPr lang="nl-BE" sz="2100" strike="noStrike" kern="1200" dirty="0">
            <a:solidFill>
              <a:schemeClr val="tx1"/>
            </a:solidFill>
          </a:endParaRPr>
        </a:p>
      </dsp:txBody>
      <dsp:txXfrm>
        <a:off x="0" y="3621614"/>
        <a:ext cx="7848674" cy="1190700"/>
      </dsp:txXfrm>
    </dsp:sp>
    <dsp:sp modelId="{08FCE755-64DA-4E0D-89DD-B9E122D26970}">
      <dsp:nvSpPr>
        <dsp:cNvPr id="0" name=""/>
        <dsp:cNvSpPr/>
      </dsp:nvSpPr>
      <dsp:spPr>
        <a:xfrm>
          <a:off x="392433" y="3311654"/>
          <a:ext cx="5494071" cy="61992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663" tIns="0" rIns="207663" bIns="0" numCol="1" spcCol="1270" anchor="ctr" anchorCtr="0">
          <a:noAutofit/>
        </a:bodyPr>
        <a:lstStyle/>
        <a:p>
          <a:pPr lvl="0" algn="l" defTabSz="933450">
            <a:lnSpc>
              <a:spcPct val="90000"/>
            </a:lnSpc>
            <a:spcBef>
              <a:spcPct val="0"/>
            </a:spcBef>
            <a:spcAft>
              <a:spcPct val="35000"/>
            </a:spcAft>
          </a:pPr>
          <a:r>
            <a:rPr lang="nl-BE" sz="2100" kern="1200" dirty="0">
              <a:solidFill>
                <a:schemeClr val="tx1"/>
              </a:solidFill>
            </a:rPr>
            <a:t>SES </a:t>
          </a:r>
        </a:p>
      </dsp:txBody>
      <dsp:txXfrm>
        <a:off x="422695" y="3341916"/>
        <a:ext cx="5433547" cy="559396"/>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1A242-436F-4536-AD20-6D2B68BB8745}">
      <dsp:nvSpPr>
        <dsp:cNvPr id="0" name=""/>
        <dsp:cNvSpPr/>
      </dsp:nvSpPr>
      <dsp:spPr>
        <a:xfrm>
          <a:off x="0" y="1081645"/>
          <a:ext cx="7704658" cy="266175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97967" tIns="1353820" rIns="597967" bIns="256032" numCol="1" spcCol="1270" anchor="t" anchorCtr="0">
          <a:noAutofit/>
        </a:bodyPr>
        <a:lstStyle/>
        <a:p>
          <a:pPr marL="285750" lvl="1" indent="-285750" algn="l" defTabSz="1600200">
            <a:lnSpc>
              <a:spcPct val="90000"/>
            </a:lnSpc>
            <a:spcBef>
              <a:spcPct val="0"/>
            </a:spcBef>
            <a:spcAft>
              <a:spcPct val="15000"/>
            </a:spcAft>
            <a:buChar char="••"/>
          </a:pPr>
          <a:r>
            <a:rPr lang="nl-BE" sz="3600" kern="1200" dirty="0" smtClean="0">
              <a:solidFill>
                <a:schemeClr val="tx1"/>
              </a:solidFill>
            </a:rPr>
            <a:t>Meisjes krijgen </a:t>
          </a:r>
          <a:r>
            <a:rPr lang="nl-BE" sz="3600" i="1" kern="1200" dirty="0" smtClean="0">
              <a:solidFill>
                <a:schemeClr val="tx1"/>
              </a:solidFill>
            </a:rPr>
            <a:t>vaker </a:t>
          </a:r>
          <a:r>
            <a:rPr lang="nl-BE" sz="3600" kern="1200" dirty="0" smtClean="0">
              <a:solidFill>
                <a:schemeClr val="tx1"/>
              </a:solidFill>
            </a:rPr>
            <a:t>een academisch studieadvies  </a:t>
          </a:r>
          <a:endParaRPr lang="nl-BE" sz="3600" kern="1200" dirty="0">
            <a:solidFill>
              <a:schemeClr val="tx1"/>
            </a:solidFill>
          </a:endParaRPr>
        </a:p>
      </dsp:txBody>
      <dsp:txXfrm>
        <a:off x="0" y="1081645"/>
        <a:ext cx="7704658" cy="2661750"/>
      </dsp:txXfrm>
    </dsp:sp>
    <dsp:sp modelId="{73868FB1-6427-4E83-A93E-402C10D50C24}">
      <dsp:nvSpPr>
        <dsp:cNvPr id="0" name=""/>
        <dsp:cNvSpPr/>
      </dsp:nvSpPr>
      <dsp:spPr>
        <a:xfrm>
          <a:off x="369191" y="493705"/>
          <a:ext cx="5393260" cy="124816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852" tIns="0" rIns="203852" bIns="0" numCol="1" spcCol="1270" anchor="ctr" anchorCtr="0">
          <a:noAutofit/>
        </a:bodyPr>
        <a:lstStyle/>
        <a:p>
          <a:pPr lvl="0" algn="l" defTabSz="1600200">
            <a:lnSpc>
              <a:spcPct val="90000"/>
            </a:lnSpc>
            <a:spcBef>
              <a:spcPct val="0"/>
            </a:spcBef>
            <a:spcAft>
              <a:spcPct val="35000"/>
            </a:spcAft>
          </a:pPr>
          <a:r>
            <a:rPr lang="nl-BE" sz="3600" kern="1200" dirty="0">
              <a:solidFill>
                <a:schemeClr val="tx1"/>
              </a:solidFill>
            </a:rPr>
            <a:t>Gender </a:t>
          </a:r>
        </a:p>
      </dsp:txBody>
      <dsp:txXfrm>
        <a:off x="430121" y="554635"/>
        <a:ext cx="5271400" cy="1126300"/>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1A242-436F-4536-AD20-6D2B68BB8745}">
      <dsp:nvSpPr>
        <dsp:cNvPr id="0" name=""/>
        <dsp:cNvSpPr/>
      </dsp:nvSpPr>
      <dsp:spPr>
        <a:xfrm>
          <a:off x="0" y="372299"/>
          <a:ext cx="7848674" cy="141750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144" tIns="520700" rIns="609144" bIns="177800" numCol="1" spcCol="1270" anchor="t" anchorCtr="0">
          <a:noAutofit/>
        </a:bodyPr>
        <a:lstStyle/>
        <a:p>
          <a:pPr marL="228600" lvl="1" indent="-228600" algn="l" defTabSz="1111250">
            <a:lnSpc>
              <a:spcPct val="90000"/>
            </a:lnSpc>
            <a:spcBef>
              <a:spcPct val="0"/>
            </a:spcBef>
            <a:spcAft>
              <a:spcPct val="15000"/>
            </a:spcAft>
            <a:buChar char="••"/>
          </a:pPr>
          <a:r>
            <a:rPr lang="nl-BE" sz="2500" kern="1200" dirty="0">
              <a:solidFill>
                <a:schemeClr val="tx1"/>
              </a:solidFill>
            </a:rPr>
            <a:t>Meisjes krijgen</a:t>
          </a:r>
          <a:r>
            <a:rPr lang="nl-BE" sz="2500" i="1" kern="1200" dirty="0">
              <a:solidFill>
                <a:schemeClr val="tx1"/>
              </a:solidFill>
            </a:rPr>
            <a:t> </a:t>
          </a:r>
          <a:r>
            <a:rPr lang="nl-BE" sz="2500" i="1" kern="1200" dirty="0" smtClean="0">
              <a:solidFill>
                <a:schemeClr val="tx1"/>
              </a:solidFill>
            </a:rPr>
            <a:t>vaker </a:t>
          </a:r>
          <a:r>
            <a:rPr lang="nl-BE" sz="2500" kern="1200" dirty="0">
              <a:solidFill>
                <a:schemeClr val="tx1"/>
              </a:solidFill>
            </a:rPr>
            <a:t>een </a:t>
          </a:r>
          <a:r>
            <a:rPr lang="nl-BE" sz="2500" kern="1200" dirty="0" smtClean="0">
              <a:solidFill>
                <a:schemeClr val="tx1"/>
              </a:solidFill>
            </a:rPr>
            <a:t>academisch studieadvies </a:t>
          </a:r>
          <a:endParaRPr lang="nl-BE" sz="2500" kern="1200" dirty="0">
            <a:solidFill>
              <a:schemeClr val="tx1"/>
            </a:solidFill>
          </a:endParaRPr>
        </a:p>
      </dsp:txBody>
      <dsp:txXfrm>
        <a:off x="0" y="372299"/>
        <a:ext cx="7848674" cy="1417500"/>
      </dsp:txXfrm>
    </dsp:sp>
    <dsp:sp modelId="{73868FB1-6427-4E83-A93E-402C10D50C24}">
      <dsp:nvSpPr>
        <dsp:cNvPr id="0" name=""/>
        <dsp:cNvSpPr/>
      </dsp:nvSpPr>
      <dsp:spPr>
        <a:xfrm>
          <a:off x="392433" y="3299"/>
          <a:ext cx="5494071" cy="73800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663" tIns="0" rIns="207663" bIns="0" numCol="1" spcCol="1270" anchor="ctr" anchorCtr="0">
          <a:noAutofit/>
        </a:bodyPr>
        <a:lstStyle/>
        <a:p>
          <a:pPr lvl="0" algn="l" defTabSz="1111250">
            <a:lnSpc>
              <a:spcPct val="90000"/>
            </a:lnSpc>
            <a:spcBef>
              <a:spcPct val="0"/>
            </a:spcBef>
            <a:spcAft>
              <a:spcPct val="35000"/>
            </a:spcAft>
          </a:pPr>
          <a:r>
            <a:rPr lang="nl-BE" sz="2500" kern="1200" dirty="0">
              <a:solidFill>
                <a:schemeClr val="tx1"/>
              </a:solidFill>
            </a:rPr>
            <a:t>Gender</a:t>
          </a:r>
        </a:p>
      </dsp:txBody>
      <dsp:txXfrm>
        <a:off x="428459" y="39325"/>
        <a:ext cx="5422019" cy="665948"/>
      </dsp:txXfrm>
    </dsp:sp>
    <dsp:sp modelId="{CDFC951F-465D-4276-B240-41DBD707521F}">
      <dsp:nvSpPr>
        <dsp:cNvPr id="0" name=""/>
        <dsp:cNvSpPr/>
      </dsp:nvSpPr>
      <dsp:spPr>
        <a:xfrm>
          <a:off x="0" y="2293799"/>
          <a:ext cx="7848674" cy="259875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144" tIns="520700" rIns="609144" bIns="177800" numCol="1" spcCol="1270" anchor="t" anchorCtr="0">
          <a:noAutofit/>
        </a:bodyPr>
        <a:lstStyle/>
        <a:p>
          <a:pPr marL="228600" lvl="1" indent="-228600" algn="l" defTabSz="1111250">
            <a:lnSpc>
              <a:spcPct val="90000"/>
            </a:lnSpc>
            <a:spcBef>
              <a:spcPct val="0"/>
            </a:spcBef>
            <a:spcAft>
              <a:spcPct val="15000"/>
            </a:spcAft>
            <a:buChar char="••"/>
          </a:pPr>
          <a:r>
            <a:rPr lang="nl-BE" sz="2500" strike="noStrike" kern="1200" dirty="0" smtClean="0">
              <a:solidFill>
                <a:schemeClr val="tx1"/>
              </a:solidFill>
            </a:rPr>
            <a:t>Gender hangt samen met de inschatting van studiehouding </a:t>
          </a:r>
          <a:endParaRPr lang="nl-BE" sz="2500" strike="sngStrike" kern="1200" dirty="0">
            <a:solidFill>
              <a:schemeClr val="tx1"/>
            </a:solidFill>
          </a:endParaRPr>
        </a:p>
        <a:p>
          <a:pPr marL="228600" lvl="1" indent="-228600" algn="l" defTabSz="1111250">
            <a:lnSpc>
              <a:spcPct val="90000"/>
            </a:lnSpc>
            <a:spcBef>
              <a:spcPct val="0"/>
            </a:spcBef>
            <a:spcAft>
              <a:spcPct val="15000"/>
            </a:spcAft>
            <a:buChar char="••"/>
          </a:pPr>
          <a:r>
            <a:rPr lang="nl-BE" sz="2500" kern="1200" dirty="0" smtClean="0">
              <a:solidFill>
                <a:schemeClr val="tx1"/>
              </a:solidFill>
            </a:rPr>
            <a:t>We schatten de studiehouding van meisjes positiever in </a:t>
          </a:r>
          <a:endParaRPr lang="nl-BE" sz="2500" kern="1200" dirty="0">
            <a:solidFill>
              <a:schemeClr val="tx1"/>
            </a:solidFill>
          </a:endParaRPr>
        </a:p>
        <a:p>
          <a:pPr marL="228600" lvl="1" indent="-228600" algn="l" defTabSz="1111250">
            <a:lnSpc>
              <a:spcPct val="90000"/>
            </a:lnSpc>
            <a:spcBef>
              <a:spcPct val="0"/>
            </a:spcBef>
            <a:spcAft>
              <a:spcPct val="15000"/>
            </a:spcAft>
            <a:buChar char="••"/>
          </a:pPr>
          <a:r>
            <a:rPr lang="nl-BE" sz="2500" kern="1200" dirty="0" smtClean="0">
              <a:solidFill>
                <a:schemeClr val="tx1"/>
              </a:solidFill>
            </a:rPr>
            <a:t>“Zien we studiehouding als eerder vrouwelijk?”</a:t>
          </a:r>
          <a:endParaRPr lang="nl-BE" sz="2500" kern="1200" dirty="0">
            <a:solidFill>
              <a:schemeClr val="tx1"/>
            </a:solidFill>
          </a:endParaRPr>
        </a:p>
      </dsp:txBody>
      <dsp:txXfrm>
        <a:off x="0" y="2293799"/>
        <a:ext cx="7848674" cy="2598750"/>
      </dsp:txXfrm>
    </dsp:sp>
    <dsp:sp modelId="{07F6BEA9-4F11-4B30-BCFC-8D3B105D8644}">
      <dsp:nvSpPr>
        <dsp:cNvPr id="0" name=""/>
        <dsp:cNvSpPr/>
      </dsp:nvSpPr>
      <dsp:spPr>
        <a:xfrm>
          <a:off x="392433" y="1924799"/>
          <a:ext cx="5494071" cy="73800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663" tIns="0" rIns="207663" bIns="0" numCol="1" spcCol="1270" anchor="ctr" anchorCtr="0">
          <a:noAutofit/>
        </a:bodyPr>
        <a:lstStyle/>
        <a:p>
          <a:pPr lvl="0" algn="l" defTabSz="1111250">
            <a:lnSpc>
              <a:spcPct val="90000"/>
            </a:lnSpc>
            <a:spcBef>
              <a:spcPct val="0"/>
            </a:spcBef>
            <a:spcAft>
              <a:spcPct val="35000"/>
            </a:spcAft>
          </a:pPr>
          <a:r>
            <a:rPr lang="nl-BE" sz="2500" kern="1200" dirty="0">
              <a:solidFill>
                <a:schemeClr val="tx1"/>
              </a:solidFill>
            </a:rPr>
            <a:t>Gender </a:t>
          </a:r>
        </a:p>
      </dsp:txBody>
      <dsp:txXfrm>
        <a:off x="428459" y="1960825"/>
        <a:ext cx="5422019" cy="665948"/>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92390B-ABFA-48DC-91C6-6F1529CF76EB}">
      <dsp:nvSpPr>
        <dsp:cNvPr id="0" name=""/>
        <dsp:cNvSpPr/>
      </dsp:nvSpPr>
      <dsp:spPr>
        <a:xfrm>
          <a:off x="565773" y="371"/>
          <a:ext cx="2754652" cy="595971"/>
        </a:xfrm>
        <a:prstGeom prst="roundRect">
          <a:avLst/>
        </a:prstGeom>
        <a:solidFill>
          <a:srgbClr val="0070C0"/>
        </a:solidFill>
        <a:ln w="31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lvl="0" algn="ctr" defTabSz="666750">
            <a:lnSpc>
              <a:spcPct val="90000"/>
            </a:lnSpc>
            <a:spcBef>
              <a:spcPct val="0"/>
            </a:spcBef>
            <a:spcAft>
              <a:spcPct val="35000"/>
            </a:spcAft>
            <a:buSzTx/>
            <a:buFont typeface="Arial" panose="020B0604020202020204" pitchFamily="34" charset="0"/>
            <a:buNone/>
          </a:pPr>
          <a:r>
            <a:rPr lang="nl-BE" sz="1500" kern="1200" dirty="0"/>
            <a:t>Wiskundige vaardigheden </a:t>
          </a:r>
          <a:endParaRPr lang="nl-NL" sz="1500" kern="1200" dirty="0"/>
        </a:p>
      </dsp:txBody>
      <dsp:txXfrm>
        <a:off x="594866" y="29464"/>
        <a:ext cx="2696466" cy="537785"/>
      </dsp:txXfrm>
    </dsp:sp>
    <dsp:sp modelId="{67E5CBC9-BD45-47A7-AA13-24CA6F9208E8}">
      <dsp:nvSpPr>
        <dsp:cNvPr id="0" name=""/>
        <dsp:cNvSpPr/>
      </dsp:nvSpPr>
      <dsp:spPr>
        <a:xfrm>
          <a:off x="565773" y="626142"/>
          <a:ext cx="2754652" cy="595971"/>
        </a:xfrm>
        <a:prstGeom prst="roundRect">
          <a:avLst/>
        </a:prstGeom>
        <a:solidFill>
          <a:srgbClr val="00B050"/>
        </a:solidFill>
        <a:ln w="31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Taalvaardigheden </a:t>
          </a:r>
        </a:p>
      </dsp:txBody>
      <dsp:txXfrm>
        <a:off x="594866" y="655235"/>
        <a:ext cx="2696466" cy="537785"/>
      </dsp:txXfrm>
    </dsp:sp>
    <dsp:sp modelId="{0AFE20BE-DCA8-4AD8-A5B6-60A968162EC9}">
      <dsp:nvSpPr>
        <dsp:cNvPr id="0" name=""/>
        <dsp:cNvSpPr/>
      </dsp:nvSpPr>
      <dsp:spPr>
        <a:xfrm>
          <a:off x="565773" y="1251912"/>
          <a:ext cx="2754652" cy="595971"/>
        </a:xfrm>
        <a:prstGeom prst="roundRect">
          <a:avLst/>
        </a:prstGeom>
        <a:solidFill>
          <a:srgbClr val="00B050"/>
        </a:solidFill>
        <a:ln w="31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Technische vaardigheden </a:t>
          </a:r>
        </a:p>
      </dsp:txBody>
      <dsp:txXfrm>
        <a:off x="594866" y="1281005"/>
        <a:ext cx="2696466" cy="537785"/>
      </dsp:txXfrm>
    </dsp:sp>
    <dsp:sp modelId="{931B5121-8D92-454A-95C5-6187EDCC002C}">
      <dsp:nvSpPr>
        <dsp:cNvPr id="0" name=""/>
        <dsp:cNvSpPr/>
      </dsp:nvSpPr>
      <dsp:spPr>
        <a:xfrm>
          <a:off x="565773" y="1877683"/>
          <a:ext cx="2754652" cy="595971"/>
        </a:xfrm>
        <a:prstGeom prst="roundRect">
          <a:avLst/>
        </a:prstGeom>
        <a:solidFill>
          <a:schemeClr val="accent1">
            <a:lumMod val="75000"/>
          </a:schemeClr>
        </a:solidFill>
        <a:ln w="31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Studiehouding</a:t>
          </a:r>
          <a:endParaRPr lang="nl-NL" sz="1400" kern="1200" dirty="0"/>
        </a:p>
      </dsp:txBody>
      <dsp:txXfrm>
        <a:off x="594866" y="1906776"/>
        <a:ext cx="2696466" cy="537785"/>
      </dsp:txXfrm>
    </dsp:sp>
    <dsp:sp modelId="{08283A75-975F-4BCE-855A-15CF4A54C87D}">
      <dsp:nvSpPr>
        <dsp:cNvPr id="0" name=""/>
        <dsp:cNvSpPr/>
      </dsp:nvSpPr>
      <dsp:spPr>
        <a:xfrm>
          <a:off x="565773" y="2503453"/>
          <a:ext cx="2754652" cy="595971"/>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Sociale vaardigheden</a:t>
          </a:r>
          <a:endParaRPr lang="nl-NL" sz="1400" kern="1200" dirty="0"/>
        </a:p>
      </dsp:txBody>
      <dsp:txXfrm>
        <a:off x="594866" y="2532546"/>
        <a:ext cx="2696466" cy="537785"/>
      </dsp:txXfrm>
    </dsp:sp>
    <dsp:sp modelId="{30B15389-1707-4975-B7F7-E2B5F5848ED0}">
      <dsp:nvSpPr>
        <dsp:cNvPr id="0" name=""/>
        <dsp:cNvSpPr/>
      </dsp:nvSpPr>
      <dsp:spPr>
        <a:xfrm>
          <a:off x="565773" y="3129223"/>
          <a:ext cx="2754652" cy="595971"/>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buSzTx/>
            <a:buFont typeface="Arial" panose="020B0604020202020204" pitchFamily="34" charset="0"/>
            <a:buNone/>
          </a:pPr>
          <a:r>
            <a:rPr lang="nl-BE" sz="1400" kern="1200" dirty="0"/>
            <a:t>Ondersteuning door ouders</a:t>
          </a:r>
          <a:endParaRPr lang="nl-NL" sz="1400" kern="1200" dirty="0"/>
        </a:p>
      </dsp:txBody>
      <dsp:txXfrm>
        <a:off x="594866" y="3158316"/>
        <a:ext cx="2696466" cy="537785"/>
      </dsp:txXfrm>
    </dsp:sp>
    <dsp:sp modelId="{07F82970-6EAE-4C1B-87E5-E7E91AE95D83}">
      <dsp:nvSpPr>
        <dsp:cNvPr id="0" name=""/>
        <dsp:cNvSpPr/>
      </dsp:nvSpPr>
      <dsp:spPr>
        <a:xfrm>
          <a:off x="565773" y="3754994"/>
          <a:ext cx="2754652" cy="595971"/>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Leerkracht-leerling relatie</a:t>
          </a:r>
        </a:p>
      </dsp:txBody>
      <dsp:txXfrm>
        <a:off x="594866" y="3784087"/>
        <a:ext cx="2696466" cy="537785"/>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84B3A3-8CD8-4C82-B79C-E958150B25C0}">
      <dsp:nvSpPr>
        <dsp:cNvPr id="0" name=""/>
        <dsp:cNvSpPr/>
      </dsp:nvSpPr>
      <dsp:spPr>
        <a:xfrm>
          <a:off x="953611" y="1528"/>
          <a:ext cx="2250562" cy="1322969"/>
        </a:xfrm>
        <a:prstGeom prst="roundRect">
          <a:avLst/>
        </a:prstGeom>
        <a:solidFill>
          <a:schemeClr val="accent1">
            <a:lumMod val="75000"/>
          </a:schemeClr>
        </a:solidFill>
        <a:ln w="31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nl-BE" sz="2400" kern="1200" dirty="0"/>
            <a:t>Sociale achtergrond of SES</a:t>
          </a:r>
          <a:endParaRPr lang="nl-NL" sz="2400" kern="1200" dirty="0"/>
        </a:p>
      </dsp:txBody>
      <dsp:txXfrm>
        <a:off x="1018193" y="66110"/>
        <a:ext cx="2121398" cy="1193805"/>
      </dsp:txXfrm>
    </dsp:sp>
    <dsp:sp modelId="{0683BA66-66C8-4224-873D-A1349619D586}">
      <dsp:nvSpPr>
        <dsp:cNvPr id="0" name=""/>
        <dsp:cNvSpPr/>
      </dsp:nvSpPr>
      <dsp:spPr>
        <a:xfrm>
          <a:off x="953611" y="1405206"/>
          <a:ext cx="2250562" cy="1084863"/>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nl-BE" sz="2400" kern="1200" dirty="0"/>
            <a:t>Etnische achtergrond</a:t>
          </a:r>
          <a:endParaRPr lang="nl-BE" sz="2400" strike="sngStrike" kern="1200" dirty="0"/>
        </a:p>
      </dsp:txBody>
      <dsp:txXfrm>
        <a:off x="1006570" y="1458165"/>
        <a:ext cx="2144644" cy="978945"/>
      </dsp:txXfrm>
    </dsp:sp>
    <dsp:sp modelId="{82BFD2D7-3C2B-43EF-B335-E6D15CB9F051}">
      <dsp:nvSpPr>
        <dsp:cNvPr id="0" name=""/>
        <dsp:cNvSpPr/>
      </dsp:nvSpPr>
      <dsp:spPr>
        <a:xfrm>
          <a:off x="953611" y="2570777"/>
          <a:ext cx="2250548" cy="1372572"/>
        </a:xfrm>
        <a:prstGeom prst="roundRect">
          <a:avLst/>
        </a:prstGeom>
        <a:solidFill>
          <a:schemeClr val="accent1">
            <a:lumMod val="75000"/>
          </a:schemeClr>
        </a:solidFill>
        <a:ln w="31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nl-BE" sz="2400" kern="1200" dirty="0"/>
            <a:t>Gender</a:t>
          </a:r>
        </a:p>
      </dsp:txBody>
      <dsp:txXfrm>
        <a:off x="1020614" y="2637780"/>
        <a:ext cx="2116542" cy="1238566"/>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1A242-436F-4536-AD20-6D2B68BB8745}">
      <dsp:nvSpPr>
        <dsp:cNvPr id="0" name=""/>
        <dsp:cNvSpPr/>
      </dsp:nvSpPr>
      <dsp:spPr>
        <a:xfrm>
          <a:off x="0" y="1084874"/>
          <a:ext cx="7848674" cy="368550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144" tIns="1353820" rIns="609144" bIns="256032" numCol="1" spcCol="1270" anchor="t" anchorCtr="0">
          <a:noAutofit/>
        </a:bodyPr>
        <a:lstStyle/>
        <a:p>
          <a:pPr marL="285750" lvl="1" indent="-285750" algn="l" defTabSz="1600200">
            <a:lnSpc>
              <a:spcPct val="90000"/>
            </a:lnSpc>
            <a:spcBef>
              <a:spcPct val="0"/>
            </a:spcBef>
            <a:spcAft>
              <a:spcPct val="15000"/>
            </a:spcAft>
            <a:buChar char="••"/>
          </a:pPr>
          <a:r>
            <a:rPr lang="nl-BE" sz="3600" kern="1200" dirty="0">
              <a:solidFill>
                <a:schemeClr val="tx1"/>
              </a:solidFill>
            </a:rPr>
            <a:t>Hoe </a:t>
          </a:r>
          <a:r>
            <a:rPr lang="nl-BE" sz="3600" i="1" kern="1200" dirty="0">
              <a:solidFill>
                <a:schemeClr val="tx1"/>
              </a:solidFill>
            </a:rPr>
            <a:t>hoger</a:t>
          </a:r>
          <a:r>
            <a:rPr lang="nl-BE" sz="3600" kern="1200" dirty="0">
              <a:solidFill>
                <a:schemeClr val="tx1"/>
              </a:solidFill>
            </a:rPr>
            <a:t> de leerkracht de taalvaardigheden inschat, hoe </a:t>
          </a:r>
          <a:r>
            <a:rPr lang="nl-BE" sz="3600" i="1" kern="1200" dirty="0">
              <a:solidFill>
                <a:schemeClr val="tx1"/>
              </a:solidFill>
            </a:rPr>
            <a:t>hoger</a:t>
          </a:r>
          <a:r>
            <a:rPr lang="nl-BE" sz="3600" kern="1200" dirty="0">
              <a:solidFill>
                <a:schemeClr val="tx1"/>
              </a:solidFill>
            </a:rPr>
            <a:t> de kans op een </a:t>
          </a:r>
          <a:r>
            <a:rPr lang="nl-BE" sz="3600" kern="1200" dirty="0" smtClean="0">
              <a:solidFill>
                <a:schemeClr val="tx1"/>
              </a:solidFill>
            </a:rPr>
            <a:t>academisch studieadvies </a:t>
          </a:r>
          <a:endParaRPr lang="nl-BE" sz="3600" kern="1200" dirty="0">
            <a:solidFill>
              <a:schemeClr val="tx1"/>
            </a:solidFill>
          </a:endParaRPr>
        </a:p>
      </dsp:txBody>
      <dsp:txXfrm>
        <a:off x="0" y="1084874"/>
        <a:ext cx="7848674" cy="3685500"/>
      </dsp:txXfrm>
    </dsp:sp>
    <dsp:sp modelId="{73868FB1-6427-4E83-A93E-402C10D50C24}">
      <dsp:nvSpPr>
        <dsp:cNvPr id="0" name=""/>
        <dsp:cNvSpPr/>
      </dsp:nvSpPr>
      <dsp:spPr>
        <a:xfrm>
          <a:off x="392433" y="125474"/>
          <a:ext cx="5494071" cy="191880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663" tIns="0" rIns="207663" bIns="0" numCol="1" spcCol="1270" anchor="ctr" anchorCtr="0">
          <a:noAutofit/>
        </a:bodyPr>
        <a:lstStyle/>
        <a:p>
          <a:pPr lvl="0" algn="l" defTabSz="1600200">
            <a:lnSpc>
              <a:spcPct val="90000"/>
            </a:lnSpc>
            <a:spcBef>
              <a:spcPct val="0"/>
            </a:spcBef>
            <a:spcAft>
              <a:spcPct val="35000"/>
            </a:spcAft>
          </a:pPr>
          <a:r>
            <a:rPr lang="nl-BE" sz="3600" kern="1200" dirty="0">
              <a:solidFill>
                <a:schemeClr val="tx1"/>
              </a:solidFill>
            </a:rPr>
            <a:t>Taalvaardigheden </a:t>
          </a:r>
        </a:p>
      </dsp:txBody>
      <dsp:txXfrm>
        <a:off x="486101" y="219142"/>
        <a:ext cx="5306735" cy="1731464"/>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1A242-436F-4536-AD20-6D2B68BB8745}">
      <dsp:nvSpPr>
        <dsp:cNvPr id="0" name=""/>
        <dsp:cNvSpPr/>
      </dsp:nvSpPr>
      <dsp:spPr>
        <a:xfrm>
          <a:off x="0" y="461399"/>
          <a:ext cx="7848674" cy="1913625"/>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144" tIns="562356" rIns="609144" bIns="192024" numCol="1" spcCol="1270" anchor="t" anchorCtr="0">
          <a:noAutofit/>
        </a:bodyPr>
        <a:lstStyle/>
        <a:p>
          <a:pPr marL="228600" lvl="1" indent="-228600" algn="l" defTabSz="1200150">
            <a:lnSpc>
              <a:spcPct val="90000"/>
            </a:lnSpc>
            <a:spcBef>
              <a:spcPct val="0"/>
            </a:spcBef>
            <a:spcAft>
              <a:spcPct val="15000"/>
            </a:spcAft>
            <a:buChar char="••"/>
          </a:pPr>
          <a:r>
            <a:rPr lang="nl-BE" sz="2700" kern="1200" dirty="0">
              <a:solidFill>
                <a:schemeClr val="tx1"/>
              </a:solidFill>
            </a:rPr>
            <a:t>Hoe</a:t>
          </a:r>
          <a:r>
            <a:rPr lang="nl-BE" sz="2700" i="1" kern="1200" dirty="0">
              <a:solidFill>
                <a:schemeClr val="tx1"/>
              </a:solidFill>
            </a:rPr>
            <a:t> hoger </a:t>
          </a:r>
          <a:r>
            <a:rPr lang="nl-BE" sz="2700" kern="1200" dirty="0">
              <a:solidFill>
                <a:schemeClr val="tx1"/>
              </a:solidFill>
            </a:rPr>
            <a:t>de leerkracht de taalvaardigheden inschat, hoe </a:t>
          </a:r>
          <a:r>
            <a:rPr lang="nl-BE" sz="2700" i="1" kern="1200" dirty="0">
              <a:solidFill>
                <a:schemeClr val="tx1"/>
              </a:solidFill>
            </a:rPr>
            <a:t>hoger </a:t>
          </a:r>
          <a:r>
            <a:rPr lang="nl-BE" sz="2700" kern="1200" dirty="0">
              <a:solidFill>
                <a:schemeClr val="tx1"/>
              </a:solidFill>
            </a:rPr>
            <a:t>de kans op een </a:t>
          </a:r>
          <a:r>
            <a:rPr lang="nl-BE" sz="2700" kern="1200" dirty="0" smtClean="0">
              <a:solidFill>
                <a:schemeClr val="tx1"/>
              </a:solidFill>
            </a:rPr>
            <a:t>academisch studieadvies </a:t>
          </a:r>
          <a:endParaRPr lang="nl-BE" sz="2700" kern="1200" dirty="0">
            <a:solidFill>
              <a:schemeClr val="tx1"/>
            </a:solidFill>
          </a:endParaRPr>
        </a:p>
      </dsp:txBody>
      <dsp:txXfrm>
        <a:off x="0" y="461399"/>
        <a:ext cx="7848674" cy="1913625"/>
      </dsp:txXfrm>
    </dsp:sp>
    <dsp:sp modelId="{73868FB1-6427-4E83-A93E-402C10D50C24}">
      <dsp:nvSpPr>
        <dsp:cNvPr id="0" name=""/>
        <dsp:cNvSpPr/>
      </dsp:nvSpPr>
      <dsp:spPr>
        <a:xfrm>
          <a:off x="392433" y="62879"/>
          <a:ext cx="5494071" cy="79704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663" tIns="0" rIns="207663" bIns="0" numCol="1" spcCol="1270" anchor="ctr" anchorCtr="0">
          <a:noAutofit/>
        </a:bodyPr>
        <a:lstStyle/>
        <a:p>
          <a:pPr lvl="0" algn="l" defTabSz="1200150">
            <a:lnSpc>
              <a:spcPct val="90000"/>
            </a:lnSpc>
            <a:spcBef>
              <a:spcPct val="0"/>
            </a:spcBef>
            <a:spcAft>
              <a:spcPct val="35000"/>
            </a:spcAft>
          </a:pPr>
          <a:r>
            <a:rPr lang="nl-BE" sz="2700" kern="1200" dirty="0">
              <a:solidFill>
                <a:schemeClr val="tx1"/>
              </a:solidFill>
            </a:rPr>
            <a:t>Taalvaardigheden </a:t>
          </a:r>
        </a:p>
      </dsp:txBody>
      <dsp:txXfrm>
        <a:off x="431341" y="101787"/>
        <a:ext cx="5416255" cy="719224"/>
      </dsp:txXfrm>
    </dsp:sp>
    <dsp:sp modelId="{2DEB5234-FB58-46C6-A05F-79804AAA60B5}">
      <dsp:nvSpPr>
        <dsp:cNvPr id="0" name=""/>
        <dsp:cNvSpPr/>
      </dsp:nvSpPr>
      <dsp:spPr>
        <a:xfrm>
          <a:off x="0" y="2919344"/>
          <a:ext cx="7848674" cy="1913625"/>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144" tIns="562356" rIns="609144" bIns="192024" numCol="1" spcCol="1270" anchor="t" anchorCtr="0">
          <a:noAutofit/>
        </a:bodyPr>
        <a:lstStyle/>
        <a:p>
          <a:pPr marL="228600" lvl="1" indent="-228600" algn="l" defTabSz="1200150">
            <a:lnSpc>
              <a:spcPct val="90000"/>
            </a:lnSpc>
            <a:spcBef>
              <a:spcPct val="0"/>
            </a:spcBef>
            <a:spcAft>
              <a:spcPct val="15000"/>
            </a:spcAft>
            <a:buChar char="••"/>
          </a:pPr>
          <a:r>
            <a:rPr lang="nl-BE" sz="2700" strike="noStrike" kern="1200" dirty="0" smtClean="0">
              <a:solidFill>
                <a:schemeClr val="tx1"/>
              </a:solidFill>
            </a:rPr>
            <a:t>De inschatting van de taalvaardigheden hangt samen met SES, etniciteit en de inschatting van de ondersteuning door ouders </a:t>
          </a:r>
          <a:endParaRPr lang="nl-BE" sz="2700" strike="sngStrike" kern="1200" dirty="0">
            <a:solidFill>
              <a:schemeClr val="tx1"/>
            </a:solidFill>
          </a:endParaRPr>
        </a:p>
      </dsp:txBody>
      <dsp:txXfrm>
        <a:off x="0" y="2919344"/>
        <a:ext cx="7848674" cy="1913625"/>
      </dsp:txXfrm>
    </dsp:sp>
    <dsp:sp modelId="{F4A18B84-CAD2-415B-B0B0-1B84CAE2B5B1}">
      <dsp:nvSpPr>
        <dsp:cNvPr id="0" name=""/>
        <dsp:cNvSpPr/>
      </dsp:nvSpPr>
      <dsp:spPr>
        <a:xfrm>
          <a:off x="392433" y="2520824"/>
          <a:ext cx="5494071" cy="79704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663" tIns="0" rIns="207663" bIns="0" numCol="1" spcCol="1270" anchor="ctr" anchorCtr="0">
          <a:noAutofit/>
        </a:bodyPr>
        <a:lstStyle/>
        <a:p>
          <a:pPr lvl="0" algn="l" defTabSz="1200150">
            <a:lnSpc>
              <a:spcPct val="90000"/>
            </a:lnSpc>
            <a:spcBef>
              <a:spcPct val="0"/>
            </a:spcBef>
            <a:spcAft>
              <a:spcPct val="35000"/>
            </a:spcAft>
          </a:pPr>
          <a:r>
            <a:rPr lang="nl-BE" sz="2700" kern="1200" dirty="0">
              <a:solidFill>
                <a:schemeClr val="tx1"/>
              </a:solidFill>
            </a:rPr>
            <a:t>Taalvaardigheden </a:t>
          </a:r>
        </a:p>
      </dsp:txBody>
      <dsp:txXfrm>
        <a:off x="431341" y="2559732"/>
        <a:ext cx="5416255" cy="719224"/>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1A242-436F-4536-AD20-6D2B68BB8745}">
      <dsp:nvSpPr>
        <dsp:cNvPr id="0" name=""/>
        <dsp:cNvSpPr/>
      </dsp:nvSpPr>
      <dsp:spPr>
        <a:xfrm>
          <a:off x="0" y="1112414"/>
          <a:ext cx="7848674" cy="323190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144" tIns="791464" rIns="609144" bIns="270256" numCol="1" spcCol="1270" anchor="t" anchorCtr="0">
          <a:noAutofit/>
        </a:bodyPr>
        <a:lstStyle/>
        <a:p>
          <a:pPr marL="285750" lvl="1" indent="-285750" algn="l" defTabSz="1689100">
            <a:lnSpc>
              <a:spcPct val="90000"/>
            </a:lnSpc>
            <a:spcBef>
              <a:spcPct val="0"/>
            </a:spcBef>
            <a:spcAft>
              <a:spcPct val="15000"/>
            </a:spcAft>
            <a:buChar char="••"/>
          </a:pPr>
          <a:r>
            <a:rPr lang="nl-BE" sz="3800" kern="1200" dirty="0">
              <a:solidFill>
                <a:schemeClr val="tx1"/>
              </a:solidFill>
            </a:rPr>
            <a:t>Hoe </a:t>
          </a:r>
          <a:r>
            <a:rPr lang="nl-BE" sz="3800" i="1" kern="1200" dirty="0">
              <a:solidFill>
                <a:schemeClr val="tx1"/>
              </a:solidFill>
            </a:rPr>
            <a:t>hoger</a:t>
          </a:r>
          <a:r>
            <a:rPr lang="nl-BE" sz="3800" kern="1200" dirty="0">
              <a:solidFill>
                <a:schemeClr val="tx1"/>
              </a:solidFill>
            </a:rPr>
            <a:t> de leerkracht de technische vaardigheden inschat, hoe </a:t>
          </a:r>
          <a:r>
            <a:rPr lang="nl-BE" sz="3800" i="1" kern="1200" dirty="0">
              <a:solidFill>
                <a:schemeClr val="tx1"/>
              </a:solidFill>
            </a:rPr>
            <a:t>kleiner</a:t>
          </a:r>
          <a:r>
            <a:rPr lang="nl-BE" sz="3800" kern="1200" dirty="0">
              <a:solidFill>
                <a:schemeClr val="tx1"/>
              </a:solidFill>
            </a:rPr>
            <a:t> de kans op een </a:t>
          </a:r>
          <a:r>
            <a:rPr lang="nl-BE" sz="3800" kern="1200" dirty="0" smtClean="0">
              <a:solidFill>
                <a:schemeClr val="tx1"/>
              </a:solidFill>
            </a:rPr>
            <a:t>academisch studieadvies </a:t>
          </a:r>
          <a:endParaRPr lang="nl-BE" sz="3800" kern="1200" dirty="0">
            <a:solidFill>
              <a:schemeClr val="tx1"/>
            </a:solidFill>
          </a:endParaRPr>
        </a:p>
      </dsp:txBody>
      <dsp:txXfrm>
        <a:off x="0" y="1112414"/>
        <a:ext cx="7848674" cy="3231900"/>
      </dsp:txXfrm>
    </dsp:sp>
    <dsp:sp modelId="{73868FB1-6427-4E83-A93E-402C10D50C24}">
      <dsp:nvSpPr>
        <dsp:cNvPr id="0" name=""/>
        <dsp:cNvSpPr/>
      </dsp:nvSpPr>
      <dsp:spPr>
        <a:xfrm>
          <a:off x="392433" y="551534"/>
          <a:ext cx="5494071" cy="112176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663" tIns="0" rIns="207663" bIns="0" numCol="1" spcCol="1270" anchor="ctr" anchorCtr="0">
          <a:noAutofit/>
        </a:bodyPr>
        <a:lstStyle/>
        <a:p>
          <a:pPr lvl="0" algn="l" defTabSz="1689100">
            <a:lnSpc>
              <a:spcPct val="90000"/>
            </a:lnSpc>
            <a:spcBef>
              <a:spcPct val="0"/>
            </a:spcBef>
            <a:spcAft>
              <a:spcPct val="35000"/>
            </a:spcAft>
          </a:pPr>
          <a:r>
            <a:rPr lang="nl-BE" sz="3800" kern="1200" dirty="0">
              <a:solidFill>
                <a:schemeClr val="tx1"/>
              </a:solidFill>
            </a:rPr>
            <a:t>Technische vaardigheden </a:t>
          </a:r>
        </a:p>
      </dsp:txBody>
      <dsp:txXfrm>
        <a:off x="447193" y="606294"/>
        <a:ext cx="5384551" cy="1012240"/>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92390B-ABFA-48DC-91C6-6F1529CF76EB}">
      <dsp:nvSpPr>
        <dsp:cNvPr id="0" name=""/>
        <dsp:cNvSpPr/>
      </dsp:nvSpPr>
      <dsp:spPr>
        <a:xfrm>
          <a:off x="565773" y="371"/>
          <a:ext cx="2754652" cy="595971"/>
        </a:xfrm>
        <a:prstGeom prst="roundRect">
          <a:avLst/>
        </a:prstGeom>
        <a:solidFill>
          <a:srgbClr val="0070C0"/>
        </a:solidFill>
        <a:ln w="31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lvl="0" algn="ctr" defTabSz="666750">
            <a:lnSpc>
              <a:spcPct val="90000"/>
            </a:lnSpc>
            <a:spcBef>
              <a:spcPct val="0"/>
            </a:spcBef>
            <a:spcAft>
              <a:spcPct val="35000"/>
            </a:spcAft>
            <a:buSzTx/>
            <a:buFont typeface="Arial" panose="020B0604020202020204" pitchFamily="34" charset="0"/>
            <a:buNone/>
          </a:pPr>
          <a:r>
            <a:rPr lang="nl-BE" sz="1500" kern="1200" dirty="0"/>
            <a:t>Wiskundige vaardigheden </a:t>
          </a:r>
          <a:endParaRPr lang="nl-NL" sz="1500" kern="1200" dirty="0"/>
        </a:p>
      </dsp:txBody>
      <dsp:txXfrm>
        <a:off x="594866" y="29464"/>
        <a:ext cx="2696466" cy="537785"/>
      </dsp:txXfrm>
    </dsp:sp>
    <dsp:sp modelId="{67E5CBC9-BD45-47A7-AA13-24CA6F9208E8}">
      <dsp:nvSpPr>
        <dsp:cNvPr id="0" name=""/>
        <dsp:cNvSpPr/>
      </dsp:nvSpPr>
      <dsp:spPr>
        <a:xfrm>
          <a:off x="565773" y="626142"/>
          <a:ext cx="2754652" cy="595971"/>
        </a:xfrm>
        <a:prstGeom prst="roundRect">
          <a:avLst/>
        </a:prstGeom>
        <a:solidFill>
          <a:srgbClr val="0070C0"/>
        </a:solidFill>
        <a:ln w="31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Taalvaardigheden </a:t>
          </a:r>
        </a:p>
      </dsp:txBody>
      <dsp:txXfrm>
        <a:off x="594866" y="655235"/>
        <a:ext cx="2696466" cy="537785"/>
      </dsp:txXfrm>
    </dsp:sp>
    <dsp:sp modelId="{0AFE20BE-DCA8-4AD8-A5B6-60A968162EC9}">
      <dsp:nvSpPr>
        <dsp:cNvPr id="0" name=""/>
        <dsp:cNvSpPr/>
      </dsp:nvSpPr>
      <dsp:spPr>
        <a:xfrm>
          <a:off x="565773" y="1251912"/>
          <a:ext cx="2754652" cy="595971"/>
        </a:xfrm>
        <a:prstGeom prst="roundRect">
          <a:avLst/>
        </a:prstGeom>
        <a:solidFill>
          <a:srgbClr val="0070C0"/>
        </a:solidFill>
        <a:ln w="31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Technische vaardigheden </a:t>
          </a:r>
        </a:p>
      </dsp:txBody>
      <dsp:txXfrm>
        <a:off x="594866" y="1281005"/>
        <a:ext cx="2696466" cy="537785"/>
      </dsp:txXfrm>
    </dsp:sp>
    <dsp:sp modelId="{931B5121-8D92-454A-95C5-6187EDCC002C}">
      <dsp:nvSpPr>
        <dsp:cNvPr id="0" name=""/>
        <dsp:cNvSpPr/>
      </dsp:nvSpPr>
      <dsp:spPr>
        <a:xfrm>
          <a:off x="565773" y="1877683"/>
          <a:ext cx="2754652" cy="595971"/>
        </a:xfrm>
        <a:prstGeom prst="roundRect">
          <a:avLst/>
        </a:prstGeom>
        <a:solidFill>
          <a:schemeClr val="accent1">
            <a:lumMod val="75000"/>
          </a:schemeClr>
        </a:solidFill>
        <a:ln w="31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Studiehouding</a:t>
          </a:r>
          <a:endParaRPr lang="nl-NL" sz="1400" kern="1200" dirty="0"/>
        </a:p>
      </dsp:txBody>
      <dsp:txXfrm>
        <a:off x="594866" y="1906776"/>
        <a:ext cx="2696466" cy="537785"/>
      </dsp:txXfrm>
    </dsp:sp>
    <dsp:sp modelId="{08283A75-975F-4BCE-855A-15CF4A54C87D}">
      <dsp:nvSpPr>
        <dsp:cNvPr id="0" name=""/>
        <dsp:cNvSpPr/>
      </dsp:nvSpPr>
      <dsp:spPr>
        <a:xfrm>
          <a:off x="565773" y="2503453"/>
          <a:ext cx="2754652" cy="595971"/>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Sociale vaardigheden</a:t>
          </a:r>
          <a:endParaRPr lang="nl-NL" sz="1400" kern="1200" dirty="0"/>
        </a:p>
      </dsp:txBody>
      <dsp:txXfrm>
        <a:off x="594866" y="2532546"/>
        <a:ext cx="2696466" cy="537785"/>
      </dsp:txXfrm>
    </dsp:sp>
    <dsp:sp modelId="{30B15389-1707-4975-B7F7-E2B5F5848ED0}">
      <dsp:nvSpPr>
        <dsp:cNvPr id="0" name=""/>
        <dsp:cNvSpPr/>
      </dsp:nvSpPr>
      <dsp:spPr>
        <a:xfrm>
          <a:off x="565773" y="3129223"/>
          <a:ext cx="2754652" cy="595971"/>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buSzTx/>
            <a:buFont typeface="Arial" panose="020B0604020202020204" pitchFamily="34" charset="0"/>
            <a:buNone/>
          </a:pPr>
          <a:r>
            <a:rPr lang="nl-BE" sz="1400" kern="1200" dirty="0"/>
            <a:t>Ondersteuning door ouders</a:t>
          </a:r>
          <a:endParaRPr lang="nl-NL" sz="1400" kern="1200" dirty="0"/>
        </a:p>
      </dsp:txBody>
      <dsp:txXfrm>
        <a:off x="594866" y="3158316"/>
        <a:ext cx="2696466" cy="537785"/>
      </dsp:txXfrm>
    </dsp:sp>
    <dsp:sp modelId="{07F82970-6EAE-4C1B-87E5-E7E91AE95D83}">
      <dsp:nvSpPr>
        <dsp:cNvPr id="0" name=""/>
        <dsp:cNvSpPr/>
      </dsp:nvSpPr>
      <dsp:spPr>
        <a:xfrm>
          <a:off x="565773" y="3754994"/>
          <a:ext cx="2754652" cy="595971"/>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Leerkracht-leerling relatie</a:t>
          </a:r>
        </a:p>
      </dsp:txBody>
      <dsp:txXfrm>
        <a:off x="594866" y="3784087"/>
        <a:ext cx="2696466" cy="537785"/>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84B3A3-8CD8-4C82-B79C-E958150B25C0}">
      <dsp:nvSpPr>
        <dsp:cNvPr id="0" name=""/>
        <dsp:cNvSpPr/>
      </dsp:nvSpPr>
      <dsp:spPr>
        <a:xfrm>
          <a:off x="953611" y="1528"/>
          <a:ext cx="2250562" cy="1322969"/>
        </a:xfrm>
        <a:prstGeom prst="roundRect">
          <a:avLst/>
        </a:prstGeom>
        <a:solidFill>
          <a:schemeClr val="accent1">
            <a:lumMod val="75000"/>
          </a:schemeClr>
        </a:solidFill>
        <a:ln w="31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nl-BE" sz="2400" kern="1200" dirty="0"/>
            <a:t>Sociale achtergrond of SES</a:t>
          </a:r>
          <a:endParaRPr lang="nl-NL" sz="2400" kern="1200" dirty="0"/>
        </a:p>
      </dsp:txBody>
      <dsp:txXfrm>
        <a:off x="1018193" y="66110"/>
        <a:ext cx="2121398" cy="1193805"/>
      </dsp:txXfrm>
    </dsp:sp>
    <dsp:sp modelId="{0683BA66-66C8-4224-873D-A1349619D586}">
      <dsp:nvSpPr>
        <dsp:cNvPr id="0" name=""/>
        <dsp:cNvSpPr/>
      </dsp:nvSpPr>
      <dsp:spPr>
        <a:xfrm>
          <a:off x="953611" y="1405206"/>
          <a:ext cx="2250562" cy="1084863"/>
        </a:xfrm>
        <a:prstGeom prst="roundRect">
          <a:avLst/>
        </a:prstGeom>
        <a:solidFill>
          <a:srgbClr val="00B050"/>
        </a:solidFill>
        <a:ln w="31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nl-BE" sz="2400" kern="1200" dirty="0"/>
            <a:t>Etnische achtergrond</a:t>
          </a:r>
          <a:endParaRPr lang="nl-BE" sz="2400" strike="sngStrike" kern="1200" dirty="0"/>
        </a:p>
      </dsp:txBody>
      <dsp:txXfrm>
        <a:off x="1006570" y="1458165"/>
        <a:ext cx="2144644" cy="978945"/>
      </dsp:txXfrm>
    </dsp:sp>
    <dsp:sp modelId="{82BFD2D7-3C2B-43EF-B335-E6D15CB9F051}">
      <dsp:nvSpPr>
        <dsp:cNvPr id="0" name=""/>
        <dsp:cNvSpPr/>
      </dsp:nvSpPr>
      <dsp:spPr>
        <a:xfrm>
          <a:off x="953611" y="2570777"/>
          <a:ext cx="2250548" cy="1372572"/>
        </a:xfrm>
        <a:prstGeom prst="roundRect">
          <a:avLst/>
        </a:prstGeom>
        <a:solidFill>
          <a:schemeClr val="accent1">
            <a:lumMod val="75000"/>
          </a:schemeClr>
        </a:solidFill>
        <a:ln w="31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nl-BE" sz="2400" kern="1200" dirty="0"/>
            <a:t>Gender</a:t>
          </a:r>
        </a:p>
      </dsp:txBody>
      <dsp:txXfrm>
        <a:off x="1020614" y="2637780"/>
        <a:ext cx="2116542" cy="1238566"/>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1A242-436F-4536-AD20-6D2B68BB8745}">
      <dsp:nvSpPr>
        <dsp:cNvPr id="0" name=""/>
        <dsp:cNvSpPr/>
      </dsp:nvSpPr>
      <dsp:spPr>
        <a:xfrm>
          <a:off x="0" y="495824"/>
          <a:ext cx="7848674" cy="434700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144" tIns="624840" rIns="609144" bIns="213360" numCol="1" spcCol="1270" anchor="t" anchorCtr="0">
          <a:noAutofit/>
        </a:bodyPr>
        <a:lstStyle/>
        <a:p>
          <a:pPr marL="285750" lvl="1" indent="-285750" algn="l" defTabSz="1333500">
            <a:lnSpc>
              <a:spcPct val="90000"/>
            </a:lnSpc>
            <a:spcBef>
              <a:spcPct val="0"/>
            </a:spcBef>
            <a:spcAft>
              <a:spcPct val="15000"/>
            </a:spcAft>
            <a:buChar char="••"/>
          </a:pPr>
          <a:r>
            <a:rPr lang="nl-BE" sz="3000" kern="1200" dirty="0" smtClean="0">
              <a:solidFill>
                <a:schemeClr val="tx1"/>
              </a:solidFill>
            </a:rPr>
            <a:t>Etnische achtergrond heeft een invloed op het studieadvies, maar </a:t>
          </a:r>
          <a:r>
            <a:rPr lang="nl-BE" sz="3000" i="1" kern="1200" dirty="0" smtClean="0">
              <a:solidFill>
                <a:schemeClr val="tx1"/>
              </a:solidFill>
            </a:rPr>
            <a:t>enkel</a:t>
          </a:r>
          <a:r>
            <a:rPr lang="nl-BE" sz="3000" kern="1200" dirty="0" smtClean="0">
              <a:solidFill>
                <a:schemeClr val="tx1"/>
              </a:solidFill>
            </a:rPr>
            <a:t> via de inschatting van studiehouding en taalvaardigheden </a:t>
          </a:r>
          <a:endParaRPr lang="nl-BE" sz="3000" kern="1200" dirty="0">
            <a:solidFill>
              <a:schemeClr val="tx1"/>
            </a:solidFill>
          </a:endParaRPr>
        </a:p>
        <a:p>
          <a:pPr marL="285750" lvl="1" indent="-285750" algn="l" defTabSz="1333500">
            <a:lnSpc>
              <a:spcPct val="90000"/>
            </a:lnSpc>
            <a:spcBef>
              <a:spcPct val="0"/>
            </a:spcBef>
            <a:spcAft>
              <a:spcPct val="15000"/>
            </a:spcAft>
            <a:buChar char="••"/>
          </a:pPr>
          <a:r>
            <a:rPr lang="nl-BE" sz="3000" kern="1200" dirty="0" smtClean="0">
              <a:solidFill>
                <a:schemeClr val="tx1"/>
              </a:solidFill>
            </a:rPr>
            <a:t>Studiehouding wordt hoger ingeschat bij etnische minderheden; taalvaardigheden worden lager ingeschat bij etnische minderheden</a:t>
          </a:r>
          <a:endParaRPr lang="nl-BE" sz="3000" kern="1200" dirty="0">
            <a:solidFill>
              <a:schemeClr val="tx1"/>
            </a:solidFill>
          </a:endParaRPr>
        </a:p>
      </dsp:txBody>
      <dsp:txXfrm>
        <a:off x="0" y="495824"/>
        <a:ext cx="7848674" cy="4347000"/>
      </dsp:txXfrm>
    </dsp:sp>
    <dsp:sp modelId="{73868FB1-6427-4E83-A93E-402C10D50C24}">
      <dsp:nvSpPr>
        <dsp:cNvPr id="0" name=""/>
        <dsp:cNvSpPr/>
      </dsp:nvSpPr>
      <dsp:spPr>
        <a:xfrm>
          <a:off x="392433" y="53024"/>
          <a:ext cx="5494071" cy="88560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663" tIns="0" rIns="207663" bIns="0" numCol="1" spcCol="1270" anchor="ctr" anchorCtr="0">
          <a:noAutofit/>
        </a:bodyPr>
        <a:lstStyle/>
        <a:p>
          <a:pPr lvl="0" algn="l" defTabSz="1333500">
            <a:lnSpc>
              <a:spcPct val="90000"/>
            </a:lnSpc>
            <a:spcBef>
              <a:spcPct val="0"/>
            </a:spcBef>
            <a:spcAft>
              <a:spcPct val="35000"/>
            </a:spcAft>
          </a:pPr>
          <a:r>
            <a:rPr lang="nl-BE" sz="3000" u="none" kern="1200" dirty="0">
              <a:solidFill>
                <a:schemeClr val="tx1"/>
              </a:solidFill>
            </a:rPr>
            <a:t>Etnische achtergrond</a:t>
          </a:r>
          <a:endParaRPr lang="nl-BE" sz="3000" kern="1200" dirty="0">
            <a:solidFill>
              <a:schemeClr val="tx1"/>
            </a:solidFill>
          </a:endParaRPr>
        </a:p>
      </dsp:txBody>
      <dsp:txXfrm>
        <a:off x="435664" y="96255"/>
        <a:ext cx="5407609" cy="799138"/>
      </dsp:txXfrm>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E2CB42-2F75-4B72-AA11-03D298E478D8}">
      <dsp:nvSpPr>
        <dsp:cNvPr id="0" name=""/>
        <dsp:cNvSpPr/>
      </dsp:nvSpPr>
      <dsp:spPr>
        <a:xfrm>
          <a:off x="0" y="362174"/>
          <a:ext cx="7848674" cy="141750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144" tIns="416560" rIns="609144" bIns="142240" numCol="1" spcCol="1270" anchor="t" anchorCtr="0">
          <a:noAutofit/>
        </a:bodyPr>
        <a:lstStyle/>
        <a:p>
          <a:pPr marL="228600" lvl="1" indent="-228600" algn="l" defTabSz="889000">
            <a:lnSpc>
              <a:spcPct val="90000"/>
            </a:lnSpc>
            <a:spcBef>
              <a:spcPct val="0"/>
            </a:spcBef>
            <a:spcAft>
              <a:spcPct val="15000"/>
            </a:spcAft>
            <a:buChar char="••"/>
          </a:pPr>
          <a:r>
            <a:rPr lang="nl-BE" sz="2000" kern="1200" dirty="0" smtClean="0">
              <a:solidFill>
                <a:schemeClr val="tx1"/>
              </a:solidFill>
            </a:rPr>
            <a:t>Etnische achtergrond heeft een invloed op het studieadvies, maar </a:t>
          </a:r>
          <a:r>
            <a:rPr lang="nl-BE" sz="2000" i="1" kern="1200" dirty="0" smtClean="0">
              <a:solidFill>
                <a:schemeClr val="tx1"/>
              </a:solidFill>
            </a:rPr>
            <a:t>enkel</a:t>
          </a:r>
          <a:r>
            <a:rPr lang="nl-BE" sz="2000" kern="1200" dirty="0" smtClean="0">
              <a:solidFill>
                <a:schemeClr val="tx1"/>
              </a:solidFill>
            </a:rPr>
            <a:t> via de inschatting van de studiehouding en de taalvaardigheden </a:t>
          </a:r>
          <a:endParaRPr lang="nl-BE" sz="2000" kern="1200" dirty="0">
            <a:solidFill>
              <a:schemeClr val="tx1"/>
            </a:solidFill>
          </a:endParaRPr>
        </a:p>
      </dsp:txBody>
      <dsp:txXfrm>
        <a:off x="0" y="362174"/>
        <a:ext cx="7848674" cy="1417500"/>
      </dsp:txXfrm>
    </dsp:sp>
    <dsp:sp modelId="{DB2542E8-B8E4-4565-B735-89B4137CA0A0}">
      <dsp:nvSpPr>
        <dsp:cNvPr id="0" name=""/>
        <dsp:cNvSpPr/>
      </dsp:nvSpPr>
      <dsp:spPr>
        <a:xfrm>
          <a:off x="392433" y="66974"/>
          <a:ext cx="5494071" cy="59040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663" tIns="0" rIns="207663" bIns="0" numCol="1" spcCol="1270" anchor="ctr" anchorCtr="0">
          <a:noAutofit/>
        </a:bodyPr>
        <a:lstStyle/>
        <a:p>
          <a:pPr lvl="0" algn="l" defTabSz="889000">
            <a:lnSpc>
              <a:spcPct val="90000"/>
            </a:lnSpc>
            <a:spcBef>
              <a:spcPct val="0"/>
            </a:spcBef>
            <a:spcAft>
              <a:spcPct val="35000"/>
            </a:spcAft>
          </a:pPr>
          <a:r>
            <a:rPr lang="nl-BE" sz="2000" u="none" kern="1200" dirty="0">
              <a:solidFill>
                <a:schemeClr val="tx1"/>
              </a:solidFill>
            </a:rPr>
            <a:t>Etnische achtergrond</a:t>
          </a:r>
          <a:endParaRPr lang="nl-BE" sz="2000" kern="1200" dirty="0">
            <a:solidFill>
              <a:schemeClr val="tx1"/>
            </a:solidFill>
          </a:endParaRPr>
        </a:p>
      </dsp:txBody>
      <dsp:txXfrm>
        <a:off x="421254" y="95795"/>
        <a:ext cx="5436429" cy="532758"/>
      </dsp:txXfrm>
    </dsp:sp>
    <dsp:sp modelId="{80675E6F-F3DF-409B-AE05-5F9D490F7E8D}">
      <dsp:nvSpPr>
        <dsp:cNvPr id="0" name=""/>
        <dsp:cNvSpPr/>
      </dsp:nvSpPr>
      <dsp:spPr>
        <a:xfrm>
          <a:off x="0" y="2182874"/>
          <a:ext cx="7848674" cy="264600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144" tIns="416560" rIns="609144" bIns="142240" numCol="1" spcCol="1270" anchor="t" anchorCtr="0">
          <a:noAutofit/>
        </a:bodyPr>
        <a:lstStyle/>
        <a:p>
          <a:pPr marL="228600" lvl="1" indent="-228600" algn="l" defTabSz="889000">
            <a:lnSpc>
              <a:spcPct val="90000"/>
            </a:lnSpc>
            <a:spcBef>
              <a:spcPct val="0"/>
            </a:spcBef>
            <a:spcAft>
              <a:spcPct val="15000"/>
            </a:spcAft>
            <a:buChar char="••"/>
          </a:pPr>
          <a:r>
            <a:rPr lang="nl-BE" sz="2000" kern="1200" dirty="0" smtClean="0">
              <a:solidFill>
                <a:schemeClr val="tx1"/>
              </a:solidFill>
            </a:rPr>
            <a:t>Op scholen met divers leerlingenpubliek kiezen leerlingen minder vaak een praktische studierichting </a:t>
          </a:r>
          <a:endParaRPr lang="nl-BE" sz="2000" kern="1200" dirty="0">
            <a:solidFill>
              <a:schemeClr val="tx1"/>
            </a:solidFill>
          </a:endParaRPr>
        </a:p>
        <a:p>
          <a:pPr marL="228600" lvl="1" indent="-228600" algn="l" defTabSz="889000">
            <a:lnSpc>
              <a:spcPct val="90000"/>
            </a:lnSpc>
            <a:spcBef>
              <a:spcPct val="0"/>
            </a:spcBef>
            <a:spcAft>
              <a:spcPct val="15000"/>
            </a:spcAft>
            <a:buChar char="••"/>
          </a:pPr>
          <a:r>
            <a:rPr lang="nl-BE" sz="2000" kern="1200" dirty="0" smtClean="0">
              <a:solidFill>
                <a:schemeClr val="tx1"/>
              </a:solidFill>
            </a:rPr>
            <a:t>Maar, op diverse scholen is het gedeeld verwachtingspatroon van leerkrachten over de leerlingen minder positief</a:t>
          </a:r>
          <a:endParaRPr lang="nl-BE" sz="2000" kern="1200" dirty="0">
            <a:solidFill>
              <a:schemeClr val="tx1"/>
            </a:solidFill>
          </a:endParaRPr>
        </a:p>
        <a:p>
          <a:pPr marL="228600" lvl="1" indent="-228600" algn="l" defTabSz="889000">
            <a:lnSpc>
              <a:spcPct val="90000"/>
            </a:lnSpc>
            <a:spcBef>
              <a:spcPct val="0"/>
            </a:spcBef>
            <a:spcAft>
              <a:spcPct val="15000"/>
            </a:spcAft>
            <a:buChar char="••"/>
          </a:pPr>
          <a:r>
            <a:rPr lang="nl-BE" sz="2000" kern="1200" dirty="0" smtClean="0">
              <a:solidFill>
                <a:schemeClr val="tx1"/>
              </a:solidFill>
            </a:rPr>
            <a:t>Door deze minder positieve verwachtingen van leerkrachten hebben leerlingen toch minder kans om te kiezen voor een academische studierichting</a:t>
          </a:r>
          <a:endParaRPr lang="nl-BE" sz="2000" kern="1200" dirty="0">
            <a:solidFill>
              <a:schemeClr val="tx1"/>
            </a:solidFill>
          </a:endParaRPr>
        </a:p>
      </dsp:txBody>
      <dsp:txXfrm>
        <a:off x="0" y="2182874"/>
        <a:ext cx="7848674" cy="2646000"/>
      </dsp:txXfrm>
    </dsp:sp>
    <dsp:sp modelId="{C260E34E-4C31-4D0D-BCBF-9B3601E54A3A}">
      <dsp:nvSpPr>
        <dsp:cNvPr id="0" name=""/>
        <dsp:cNvSpPr/>
      </dsp:nvSpPr>
      <dsp:spPr>
        <a:xfrm>
          <a:off x="392433" y="1887674"/>
          <a:ext cx="5494071" cy="59040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663" tIns="0" rIns="207663" bIns="0" numCol="1" spcCol="1270" anchor="ctr" anchorCtr="0">
          <a:noAutofit/>
        </a:bodyPr>
        <a:lstStyle/>
        <a:p>
          <a:pPr lvl="0" algn="l" defTabSz="889000">
            <a:lnSpc>
              <a:spcPct val="90000"/>
            </a:lnSpc>
            <a:spcBef>
              <a:spcPct val="0"/>
            </a:spcBef>
            <a:spcAft>
              <a:spcPct val="35000"/>
            </a:spcAft>
          </a:pPr>
          <a:r>
            <a:rPr lang="nl-BE" sz="2000" kern="1200" dirty="0" smtClean="0">
              <a:solidFill>
                <a:schemeClr val="tx1"/>
              </a:solidFill>
            </a:rPr>
            <a:t>Etnische samenstelling school</a:t>
          </a:r>
          <a:endParaRPr lang="nl-BE" sz="2000" kern="1200" dirty="0">
            <a:solidFill>
              <a:schemeClr val="tx1"/>
            </a:solidFill>
          </a:endParaRPr>
        </a:p>
      </dsp:txBody>
      <dsp:txXfrm>
        <a:off x="421254" y="1916495"/>
        <a:ext cx="5436429" cy="532758"/>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92390B-ABFA-48DC-91C6-6F1529CF76EB}">
      <dsp:nvSpPr>
        <dsp:cNvPr id="0" name=""/>
        <dsp:cNvSpPr/>
      </dsp:nvSpPr>
      <dsp:spPr>
        <a:xfrm>
          <a:off x="565773" y="371"/>
          <a:ext cx="2754652" cy="595971"/>
        </a:xfrm>
        <a:prstGeom prst="roundRect">
          <a:avLst/>
        </a:prstGeom>
        <a:solidFill>
          <a:srgbClr val="0070C0"/>
        </a:solidFill>
        <a:ln w="31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lvl="0" algn="ctr" defTabSz="666750">
            <a:lnSpc>
              <a:spcPct val="90000"/>
            </a:lnSpc>
            <a:spcBef>
              <a:spcPct val="0"/>
            </a:spcBef>
            <a:spcAft>
              <a:spcPct val="35000"/>
            </a:spcAft>
            <a:buSzTx/>
            <a:buFont typeface="Arial" panose="020B0604020202020204" pitchFamily="34" charset="0"/>
            <a:buNone/>
          </a:pPr>
          <a:r>
            <a:rPr lang="nl-BE" sz="1500" kern="1200" dirty="0"/>
            <a:t>Wiskundige vaardigheden </a:t>
          </a:r>
          <a:endParaRPr lang="nl-NL" sz="1500" kern="1200" dirty="0"/>
        </a:p>
      </dsp:txBody>
      <dsp:txXfrm>
        <a:off x="594866" y="29464"/>
        <a:ext cx="2696466" cy="537785"/>
      </dsp:txXfrm>
    </dsp:sp>
    <dsp:sp modelId="{67E5CBC9-BD45-47A7-AA13-24CA6F9208E8}">
      <dsp:nvSpPr>
        <dsp:cNvPr id="0" name=""/>
        <dsp:cNvSpPr/>
      </dsp:nvSpPr>
      <dsp:spPr>
        <a:xfrm>
          <a:off x="565773" y="626142"/>
          <a:ext cx="2754652" cy="595971"/>
        </a:xfrm>
        <a:prstGeom prst="roundRect">
          <a:avLst/>
        </a:prstGeom>
        <a:solidFill>
          <a:srgbClr val="0070C0"/>
        </a:solidFill>
        <a:ln w="31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Taalvaardigheden </a:t>
          </a:r>
        </a:p>
      </dsp:txBody>
      <dsp:txXfrm>
        <a:off x="594866" y="655235"/>
        <a:ext cx="2696466" cy="537785"/>
      </dsp:txXfrm>
    </dsp:sp>
    <dsp:sp modelId="{0AFE20BE-DCA8-4AD8-A5B6-60A968162EC9}">
      <dsp:nvSpPr>
        <dsp:cNvPr id="0" name=""/>
        <dsp:cNvSpPr/>
      </dsp:nvSpPr>
      <dsp:spPr>
        <a:xfrm>
          <a:off x="565773" y="1251912"/>
          <a:ext cx="2754652" cy="595971"/>
        </a:xfrm>
        <a:prstGeom prst="roundRect">
          <a:avLst/>
        </a:prstGeom>
        <a:solidFill>
          <a:srgbClr val="0070C0"/>
        </a:solidFill>
        <a:ln w="31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Technische vaardigheden </a:t>
          </a:r>
        </a:p>
      </dsp:txBody>
      <dsp:txXfrm>
        <a:off x="594866" y="1281005"/>
        <a:ext cx="2696466" cy="537785"/>
      </dsp:txXfrm>
    </dsp:sp>
    <dsp:sp modelId="{931B5121-8D92-454A-95C5-6187EDCC002C}">
      <dsp:nvSpPr>
        <dsp:cNvPr id="0" name=""/>
        <dsp:cNvSpPr/>
      </dsp:nvSpPr>
      <dsp:spPr>
        <a:xfrm>
          <a:off x="565773" y="1877683"/>
          <a:ext cx="2754652" cy="595971"/>
        </a:xfrm>
        <a:prstGeom prst="roundRect">
          <a:avLst/>
        </a:prstGeom>
        <a:solidFill>
          <a:schemeClr val="accent1">
            <a:lumMod val="75000"/>
          </a:schemeClr>
        </a:solidFill>
        <a:ln w="31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Studiehouding</a:t>
          </a:r>
          <a:endParaRPr lang="nl-NL" sz="1400" kern="1200" dirty="0"/>
        </a:p>
      </dsp:txBody>
      <dsp:txXfrm>
        <a:off x="594866" y="1906776"/>
        <a:ext cx="2696466" cy="537785"/>
      </dsp:txXfrm>
    </dsp:sp>
    <dsp:sp modelId="{08283A75-975F-4BCE-855A-15CF4A54C87D}">
      <dsp:nvSpPr>
        <dsp:cNvPr id="0" name=""/>
        <dsp:cNvSpPr/>
      </dsp:nvSpPr>
      <dsp:spPr>
        <a:xfrm>
          <a:off x="565773" y="2503453"/>
          <a:ext cx="2754652" cy="595971"/>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Sociale vaardigheden</a:t>
          </a:r>
          <a:endParaRPr lang="nl-NL" sz="1400" kern="1200" dirty="0"/>
        </a:p>
      </dsp:txBody>
      <dsp:txXfrm>
        <a:off x="594866" y="2532546"/>
        <a:ext cx="2696466" cy="537785"/>
      </dsp:txXfrm>
    </dsp:sp>
    <dsp:sp modelId="{30B15389-1707-4975-B7F7-E2B5F5848ED0}">
      <dsp:nvSpPr>
        <dsp:cNvPr id="0" name=""/>
        <dsp:cNvSpPr/>
      </dsp:nvSpPr>
      <dsp:spPr>
        <a:xfrm>
          <a:off x="565773" y="3129223"/>
          <a:ext cx="2754652" cy="595971"/>
        </a:xfrm>
        <a:prstGeom prst="roundRect">
          <a:avLst/>
        </a:prstGeom>
        <a:solidFill>
          <a:srgbClr val="00B050"/>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buSzTx/>
            <a:buFont typeface="Arial" panose="020B0604020202020204" pitchFamily="34" charset="0"/>
            <a:buNone/>
          </a:pPr>
          <a:r>
            <a:rPr lang="nl-BE" sz="1400" kern="1200" dirty="0"/>
            <a:t>Ondersteuning door ouders</a:t>
          </a:r>
          <a:endParaRPr lang="nl-NL" sz="1400" kern="1200" dirty="0"/>
        </a:p>
      </dsp:txBody>
      <dsp:txXfrm>
        <a:off x="594866" y="3158316"/>
        <a:ext cx="2696466" cy="537785"/>
      </dsp:txXfrm>
    </dsp:sp>
    <dsp:sp modelId="{07F82970-6EAE-4C1B-87E5-E7E91AE95D83}">
      <dsp:nvSpPr>
        <dsp:cNvPr id="0" name=""/>
        <dsp:cNvSpPr/>
      </dsp:nvSpPr>
      <dsp:spPr>
        <a:xfrm>
          <a:off x="565773" y="3754994"/>
          <a:ext cx="2754652" cy="595971"/>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622300">
            <a:lnSpc>
              <a:spcPct val="90000"/>
            </a:lnSpc>
            <a:spcBef>
              <a:spcPct val="0"/>
            </a:spcBef>
            <a:spcAft>
              <a:spcPct val="35000"/>
            </a:spcAft>
          </a:pPr>
          <a:r>
            <a:rPr lang="nl-BE" sz="1400" kern="1200" dirty="0"/>
            <a:t>Leerkracht-leerling relatie</a:t>
          </a:r>
        </a:p>
      </dsp:txBody>
      <dsp:txXfrm>
        <a:off x="594866" y="3784087"/>
        <a:ext cx="2696466" cy="537785"/>
      </dsp:txXfrm>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84B3A3-8CD8-4C82-B79C-E958150B25C0}">
      <dsp:nvSpPr>
        <dsp:cNvPr id="0" name=""/>
        <dsp:cNvSpPr/>
      </dsp:nvSpPr>
      <dsp:spPr>
        <a:xfrm>
          <a:off x="953611" y="1528"/>
          <a:ext cx="2250562" cy="1322969"/>
        </a:xfrm>
        <a:prstGeom prst="roundRect">
          <a:avLst/>
        </a:prstGeom>
        <a:solidFill>
          <a:schemeClr val="accent1">
            <a:lumMod val="75000"/>
          </a:schemeClr>
        </a:solidFill>
        <a:ln w="31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nl-BE" sz="2400" kern="1200" dirty="0"/>
            <a:t>Sociale achtergrond of SES</a:t>
          </a:r>
          <a:endParaRPr lang="nl-NL" sz="2400" kern="1200" dirty="0"/>
        </a:p>
      </dsp:txBody>
      <dsp:txXfrm>
        <a:off x="1018193" y="66110"/>
        <a:ext cx="2121398" cy="1193805"/>
      </dsp:txXfrm>
    </dsp:sp>
    <dsp:sp modelId="{0683BA66-66C8-4224-873D-A1349619D586}">
      <dsp:nvSpPr>
        <dsp:cNvPr id="0" name=""/>
        <dsp:cNvSpPr/>
      </dsp:nvSpPr>
      <dsp:spPr>
        <a:xfrm>
          <a:off x="953611" y="1405206"/>
          <a:ext cx="2250562" cy="1084863"/>
        </a:xfrm>
        <a:prstGeom prst="roundRect">
          <a:avLst/>
        </a:prstGeom>
        <a:solidFill>
          <a:schemeClr val="accent1">
            <a:lumMod val="75000"/>
          </a:schemeClr>
        </a:solidFill>
        <a:ln w="31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nl-BE" sz="2400" kern="1200" dirty="0"/>
            <a:t>Etnische achtergrond</a:t>
          </a:r>
          <a:endParaRPr lang="nl-BE" sz="2400" strike="sngStrike" kern="1200" dirty="0"/>
        </a:p>
      </dsp:txBody>
      <dsp:txXfrm>
        <a:off x="1006570" y="1458165"/>
        <a:ext cx="2144644" cy="978945"/>
      </dsp:txXfrm>
    </dsp:sp>
    <dsp:sp modelId="{82BFD2D7-3C2B-43EF-B335-E6D15CB9F051}">
      <dsp:nvSpPr>
        <dsp:cNvPr id="0" name=""/>
        <dsp:cNvSpPr/>
      </dsp:nvSpPr>
      <dsp:spPr>
        <a:xfrm>
          <a:off x="953611" y="2570777"/>
          <a:ext cx="2250548" cy="1372572"/>
        </a:xfrm>
        <a:prstGeom prst="roundRect">
          <a:avLst/>
        </a:prstGeom>
        <a:solidFill>
          <a:schemeClr val="accent1">
            <a:lumMod val="75000"/>
          </a:schemeClr>
        </a:solidFill>
        <a:ln w="31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nl-BE" sz="2400" kern="1200" dirty="0"/>
            <a:t>Gender</a:t>
          </a:r>
        </a:p>
      </dsp:txBody>
      <dsp:txXfrm>
        <a:off x="1020614" y="2637780"/>
        <a:ext cx="2116542" cy="1238566"/>
      </dsp:txXfrm>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1A242-436F-4536-AD20-6D2B68BB8745}">
      <dsp:nvSpPr>
        <dsp:cNvPr id="0" name=""/>
        <dsp:cNvSpPr/>
      </dsp:nvSpPr>
      <dsp:spPr>
        <a:xfrm>
          <a:off x="0" y="771044"/>
          <a:ext cx="7848674" cy="385560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144" tIns="708152" rIns="609144" bIns="241808" numCol="1" spcCol="1270" anchor="t" anchorCtr="0">
          <a:noAutofit/>
        </a:bodyPr>
        <a:lstStyle/>
        <a:p>
          <a:pPr marL="285750" lvl="1" indent="-285750" algn="l" defTabSz="1511300">
            <a:lnSpc>
              <a:spcPct val="90000"/>
            </a:lnSpc>
            <a:spcBef>
              <a:spcPct val="0"/>
            </a:spcBef>
            <a:spcAft>
              <a:spcPct val="15000"/>
            </a:spcAft>
            <a:buChar char="••"/>
          </a:pPr>
          <a:r>
            <a:rPr lang="nl-BE" sz="3400" kern="1200" dirty="0" smtClean="0">
              <a:solidFill>
                <a:schemeClr val="tx1"/>
              </a:solidFill>
            </a:rPr>
            <a:t>De inschatting van de ondersteuning door de ouders heeft een invloed op het studieadvies, maar </a:t>
          </a:r>
          <a:r>
            <a:rPr lang="nl-BE" sz="3400" i="0" kern="1200" dirty="0" smtClean="0">
              <a:solidFill>
                <a:schemeClr val="tx1"/>
              </a:solidFill>
            </a:rPr>
            <a:t>hoofdzakelijk</a:t>
          </a:r>
          <a:r>
            <a:rPr lang="nl-BE" sz="3400" i="1" kern="1200" dirty="0" smtClean="0">
              <a:solidFill>
                <a:schemeClr val="tx1"/>
              </a:solidFill>
            </a:rPr>
            <a:t> via</a:t>
          </a:r>
          <a:r>
            <a:rPr lang="nl-BE" sz="3400" kern="1200" dirty="0" smtClean="0">
              <a:solidFill>
                <a:schemeClr val="tx1"/>
              </a:solidFill>
            </a:rPr>
            <a:t> de inschatting van de cognitieve &amp; niet-cognitieve vaardigheden</a:t>
          </a:r>
          <a:endParaRPr lang="nl-BE" sz="3400" kern="1200" dirty="0">
            <a:solidFill>
              <a:schemeClr val="tx1"/>
            </a:solidFill>
          </a:endParaRPr>
        </a:p>
      </dsp:txBody>
      <dsp:txXfrm>
        <a:off x="0" y="771044"/>
        <a:ext cx="7848674" cy="3855600"/>
      </dsp:txXfrm>
    </dsp:sp>
    <dsp:sp modelId="{73868FB1-6427-4E83-A93E-402C10D50C24}">
      <dsp:nvSpPr>
        <dsp:cNvPr id="0" name=""/>
        <dsp:cNvSpPr/>
      </dsp:nvSpPr>
      <dsp:spPr>
        <a:xfrm>
          <a:off x="392433" y="269204"/>
          <a:ext cx="5494071" cy="100368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7663" tIns="0" rIns="207663" bIns="0" numCol="1" spcCol="1270" anchor="ctr" anchorCtr="0">
          <a:noAutofit/>
        </a:bodyPr>
        <a:lstStyle/>
        <a:p>
          <a:pPr lvl="0" algn="l" defTabSz="1511300">
            <a:lnSpc>
              <a:spcPct val="90000"/>
            </a:lnSpc>
            <a:spcBef>
              <a:spcPct val="0"/>
            </a:spcBef>
            <a:spcAft>
              <a:spcPct val="35000"/>
            </a:spcAft>
          </a:pPr>
          <a:r>
            <a:rPr lang="nl-BE" sz="3400" kern="1200" dirty="0">
              <a:solidFill>
                <a:schemeClr val="tx1"/>
              </a:solidFill>
            </a:rPr>
            <a:t>Ondersteuning door ouders </a:t>
          </a:r>
        </a:p>
      </dsp:txBody>
      <dsp:txXfrm>
        <a:off x="441429" y="318200"/>
        <a:ext cx="5396079" cy="905688"/>
      </dsp:txXfrm>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440EE0-5B1D-4239-AEF1-3D5BC41A23A2}">
      <dsp:nvSpPr>
        <dsp:cNvPr id="0" name=""/>
        <dsp:cNvSpPr/>
      </dsp:nvSpPr>
      <dsp:spPr>
        <a:xfrm>
          <a:off x="0" y="3588929"/>
          <a:ext cx="7317060" cy="0"/>
        </a:xfrm>
        <a:prstGeom prst="line">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F8EBA31-3933-4B94-A236-75D71260EA2B}">
      <dsp:nvSpPr>
        <dsp:cNvPr id="0" name=""/>
        <dsp:cNvSpPr/>
      </dsp:nvSpPr>
      <dsp:spPr>
        <a:xfrm>
          <a:off x="0" y="2096592"/>
          <a:ext cx="7317060" cy="0"/>
        </a:xfrm>
        <a:prstGeom prst="line">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6D14980-B925-49C9-A4EE-D3A70F130E9C}">
      <dsp:nvSpPr>
        <dsp:cNvPr id="0" name=""/>
        <dsp:cNvSpPr/>
      </dsp:nvSpPr>
      <dsp:spPr>
        <a:xfrm>
          <a:off x="1902435" y="675318"/>
          <a:ext cx="5414624" cy="14212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245" tIns="55245" rIns="55245" bIns="55245" numCol="1" spcCol="1270" anchor="b" anchorCtr="0">
          <a:noAutofit/>
        </a:bodyPr>
        <a:lstStyle/>
        <a:p>
          <a:pPr lvl="0" algn="l" defTabSz="1289050">
            <a:lnSpc>
              <a:spcPct val="90000"/>
            </a:lnSpc>
            <a:spcBef>
              <a:spcPct val="0"/>
            </a:spcBef>
            <a:spcAft>
              <a:spcPct val="35000"/>
            </a:spcAft>
          </a:pPr>
          <a:r>
            <a:rPr lang="nl-NL" sz="2900" kern="1200" dirty="0" smtClean="0">
              <a:solidFill>
                <a:schemeClr val="tx1"/>
              </a:solidFill>
            </a:rPr>
            <a:t>Totaalbeeld van leerlingen</a:t>
          </a:r>
          <a:endParaRPr lang="nl-NL" sz="2900" kern="1200" dirty="0">
            <a:solidFill>
              <a:schemeClr val="tx1"/>
            </a:solidFill>
          </a:endParaRPr>
        </a:p>
      </dsp:txBody>
      <dsp:txXfrm>
        <a:off x="1902435" y="675318"/>
        <a:ext cx="5414624" cy="1421273"/>
      </dsp:txXfrm>
    </dsp:sp>
    <dsp:sp modelId="{99DFFAC8-E3DB-467F-8CCE-8F5066D7719A}">
      <dsp:nvSpPr>
        <dsp:cNvPr id="0" name=""/>
        <dsp:cNvSpPr/>
      </dsp:nvSpPr>
      <dsp:spPr>
        <a:xfrm>
          <a:off x="0" y="675318"/>
          <a:ext cx="1902435" cy="1421273"/>
        </a:xfrm>
        <a:prstGeom prst="round2SameRect">
          <a:avLst>
            <a:gd name="adj1" fmla="val 16670"/>
            <a:gd name="adj2" fmla="val 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55245" rIns="55245" bIns="55245" numCol="1" spcCol="1270" anchor="ctr" anchorCtr="0">
          <a:noAutofit/>
        </a:bodyPr>
        <a:lstStyle/>
        <a:p>
          <a:pPr lvl="0" algn="ctr" defTabSz="1289050">
            <a:lnSpc>
              <a:spcPct val="90000"/>
            </a:lnSpc>
            <a:spcBef>
              <a:spcPct val="0"/>
            </a:spcBef>
            <a:spcAft>
              <a:spcPct val="35000"/>
            </a:spcAft>
          </a:pPr>
          <a:r>
            <a:rPr lang="nl-NL" sz="2900" kern="1200" dirty="0" smtClean="0">
              <a:solidFill>
                <a:schemeClr val="tx1"/>
              </a:solidFill>
            </a:rPr>
            <a:t>Bewustzijn van criteria</a:t>
          </a:r>
          <a:endParaRPr lang="nl-NL" sz="2900" kern="1200" dirty="0">
            <a:solidFill>
              <a:schemeClr val="tx1"/>
            </a:solidFill>
          </a:endParaRPr>
        </a:p>
      </dsp:txBody>
      <dsp:txXfrm>
        <a:off x="69393" y="744711"/>
        <a:ext cx="1763649" cy="1351880"/>
      </dsp:txXfrm>
    </dsp:sp>
    <dsp:sp modelId="{414CC19D-5BBA-452B-AC6A-61407EBD4918}">
      <dsp:nvSpPr>
        <dsp:cNvPr id="0" name=""/>
        <dsp:cNvSpPr/>
      </dsp:nvSpPr>
      <dsp:spPr>
        <a:xfrm>
          <a:off x="1902435" y="2167655"/>
          <a:ext cx="5414624" cy="14212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245" tIns="55245" rIns="55245" bIns="55245" numCol="1" spcCol="1270" anchor="b" anchorCtr="0">
          <a:noAutofit/>
        </a:bodyPr>
        <a:lstStyle/>
        <a:p>
          <a:pPr lvl="0" algn="l" defTabSz="1289050">
            <a:lnSpc>
              <a:spcPct val="90000"/>
            </a:lnSpc>
            <a:spcBef>
              <a:spcPct val="0"/>
            </a:spcBef>
            <a:spcAft>
              <a:spcPct val="35000"/>
            </a:spcAft>
          </a:pPr>
          <a:r>
            <a:rPr lang="nl-NL" sz="2900" kern="1200" dirty="0" smtClean="0">
              <a:solidFill>
                <a:schemeClr val="tx1"/>
              </a:solidFill>
            </a:rPr>
            <a:t>Sociale </a:t>
          </a:r>
          <a:r>
            <a:rPr lang="nl-NL" sz="2900" kern="1200" dirty="0">
              <a:solidFill>
                <a:schemeClr val="tx1"/>
              </a:solidFill>
            </a:rPr>
            <a:t>achtergrond leerlingen</a:t>
          </a:r>
        </a:p>
      </dsp:txBody>
      <dsp:txXfrm>
        <a:off x="1902435" y="2167655"/>
        <a:ext cx="5414624" cy="1421273"/>
      </dsp:txXfrm>
    </dsp:sp>
    <dsp:sp modelId="{4C235615-CDCC-4C3B-AA6E-A42257D39B75}">
      <dsp:nvSpPr>
        <dsp:cNvPr id="0" name=""/>
        <dsp:cNvSpPr/>
      </dsp:nvSpPr>
      <dsp:spPr>
        <a:xfrm>
          <a:off x="0" y="2167655"/>
          <a:ext cx="1902435" cy="1421273"/>
        </a:xfrm>
        <a:prstGeom prst="round2SameRect">
          <a:avLst>
            <a:gd name="adj1" fmla="val 16670"/>
            <a:gd name="adj2" fmla="val 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55245" rIns="55245" bIns="55245" numCol="1" spcCol="1270" anchor="ctr" anchorCtr="0">
          <a:noAutofit/>
        </a:bodyPr>
        <a:lstStyle/>
        <a:p>
          <a:pPr lvl="0" algn="ctr" defTabSz="1289050">
            <a:lnSpc>
              <a:spcPct val="90000"/>
            </a:lnSpc>
            <a:spcBef>
              <a:spcPct val="0"/>
            </a:spcBef>
            <a:spcAft>
              <a:spcPct val="35000"/>
            </a:spcAft>
          </a:pPr>
          <a:r>
            <a:rPr lang="nl-NL" sz="2900" kern="1200" dirty="0" smtClean="0">
              <a:solidFill>
                <a:schemeClr val="tx1"/>
              </a:solidFill>
            </a:rPr>
            <a:t>Vertekend </a:t>
          </a:r>
          <a:r>
            <a:rPr lang="nl-NL" sz="2900" kern="1200" dirty="0">
              <a:solidFill>
                <a:schemeClr val="tx1"/>
              </a:solidFill>
            </a:rPr>
            <a:t>advies</a:t>
          </a:r>
        </a:p>
      </dsp:txBody>
      <dsp:txXfrm>
        <a:off x="69393" y="2237048"/>
        <a:ext cx="1763649" cy="1351880"/>
      </dsp:txXfrm>
    </dsp:sp>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6D009F-FE4A-468A-A13F-2F9B09442A60}">
      <dsp:nvSpPr>
        <dsp:cNvPr id="0" name=""/>
        <dsp:cNvSpPr/>
      </dsp:nvSpPr>
      <dsp:spPr>
        <a:xfrm>
          <a:off x="7150383" y="3909524"/>
          <a:ext cx="616190" cy="445438"/>
        </a:xfrm>
        <a:custGeom>
          <a:avLst/>
          <a:gdLst/>
          <a:ahLst/>
          <a:cxnLst/>
          <a:rect l="0" t="0" r="0" b="0"/>
          <a:pathLst>
            <a:path>
              <a:moveTo>
                <a:pt x="0" y="0"/>
              </a:moveTo>
              <a:lnTo>
                <a:pt x="0" y="445438"/>
              </a:lnTo>
              <a:lnTo>
                <a:pt x="616190" y="44543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3AD1CAF-6338-4CC9-9F97-45FE027638EC}">
      <dsp:nvSpPr>
        <dsp:cNvPr id="0" name=""/>
        <dsp:cNvSpPr/>
      </dsp:nvSpPr>
      <dsp:spPr>
        <a:xfrm>
          <a:off x="6534192" y="3909524"/>
          <a:ext cx="616190" cy="445438"/>
        </a:xfrm>
        <a:custGeom>
          <a:avLst/>
          <a:gdLst/>
          <a:ahLst/>
          <a:cxnLst/>
          <a:rect l="0" t="0" r="0" b="0"/>
          <a:pathLst>
            <a:path>
              <a:moveTo>
                <a:pt x="616190" y="0"/>
              </a:moveTo>
              <a:lnTo>
                <a:pt x="616190" y="445438"/>
              </a:lnTo>
              <a:lnTo>
                <a:pt x="0" y="44543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73E0745-8DC9-413E-A462-A8814D06035B}">
      <dsp:nvSpPr>
        <dsp:cNvPr id="0" name=""/>
        <dsp:cNvSpPr/>
      </dsp:nvSpPr>
      <dsp:spPr>
        <a:xfrm>
          <a:off x="5353779" y="2855319"/>
          <a:ext cx="1514492" cy="445438"/>
        </a:xfrm>
        <a:custGeom>
          <a:avLst/>
          <a:gdLst/>
          <a:ahLst/>
          <a:cxnLst/>
          <a:rect l="0" t="0" r="0" b="0"/>
          <a:pathLst>
            <a:path>
              <a:moveTo>
                <a:pt x="0" y="0"/>
              </a:moveTo>
              <a:lnTo>
                <a:pt x="0" y="445438"/>
              </a:lnTo>
              <a:lnTo>
                <a:pt x="1514492" y="44543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D0D0091-D1CF-45AE-AA86-1AF5DAC09A1E}">
      <dsp:nvSpPr>
        <dsp:cNvPr id="0" name=""/>
        <dsp:cNvSpPr/>
      </dsp:nvSpPr>
      <dsp:spPr>
        <a:xfrm>
          <a:off x="4737588" y="2855319"/>
          <a:ext cx="616190" cy="445438"/>
        </a:xfrm>
        <a:custGeom>
          <a:avLst/>
          <a:gdLst/>
          <a:ahLst/>
          <a:cxnLst/>
          <a:rect l="0" t="0" r="0" b="0"/>
          <a:pathLst>
            <a:path>
              <a:moveTo>
                <a:pt x="616190" y="0"/>
              </a:moveTo>
              <a:lnTo>
                <a:pt x="616190" y="445438"/>
              </a:lnTo>
              <a:lnTo>
                <a:pt x="0" y="44543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CD99FD8-F681-43B6-A2A5-C682BADD9D6E}">
      <dsp:nvSpPr>
        <dsp:cNvPr id="0" name=""/>
        <dsp:cNvSpPr/>
      </dsp:nvSpPr>
      <dsp:spPr>
        <a:xfrm>
          <a:off x="3557175" y="1801113"/>
          <a:ext cx="1514492" cy="445438"/>
        </a:xfrm>
        <a:custGeom>
          <a:avLst/>
          <a:gdLst/>
          <a:ahLst/>
          <a:cxnLst/>
          <a:rect l="0" t="0" r="0" b="0"/>
          <a:pathLst>
            <a:path>
              <a:moveTo>
                <a:pt x="0" y="0"/>
              </a:moveTo>
              <a:lnTo>
                <a:pt x="0" y="445438"/>
              </a:lnTo>
              <a:lnTo>
                <a:pt x="1514492" y="44543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BF1A154-435C-4F14-8628-6B707FF63436}">
      <dsp:nvSpPr>
        <dsp:cNvPr id="0" name=""/>
        <dsp:cNvSpPr/>
      </dsp:nvSpPr>
      <dsp:spPr>
        <a:xfrm>
          <a:off x="2940984" y="1801113"/>
          <a:ext cx="616190" cy="445438"/>
        </a:xfrm>
        <a:custGeom>
          <a:avLst/>
          <a:gdLst/>
          <a:ahLst/>
          <a:cxnLst/>
          <a:rect l="0" t="0" r="0" b="0"/>
          <a:pathLst>
            <a:path>
              <a:moveTo>
                <a:pt x="616190" y="0"/>
              </a:moveTo>
              <a:lnTo>
                <a:pt x="616190" y="445438"/>
              </a:lnTo>
              <a:lnTo>
                <a:pt x="0" y="44543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BD2BBEC-EED2-4315-97D2-EA7AF36CCDD3}">
      <dsp:nvSpPr>
        <dsp:cNvPr id="0" name=""/>
        <dsp:cNvSpPr/>
      </dsp:nvSpPr>
      <dsp:spPr>
        <a:xfrm>
          <a:off x="1760571" y="746908"/>
          <a:ext cx="1514492" cy="445438"/>
        </a:xfrm>
        <a:custGeom>
          <a:avLst/>
          <a:gdLst/>
          <a:ahLst/>
          <a:cxnLst/>
          <a:rect l="0" t="0" r="0" b="0"/>
          <a:pathLst>
            <a:path>
              <a:moveTo>
                <a:pt x="0" y="0"/>
              </a:moveTo>
              <a:lnTo>
                <a:pt x="0" y="445438"/>
              </a:lnTo>
              <a:lnTo>
                <a:pt x="1514492" y="44543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6CCD647-39B6-4C37-85BB-421A49430E99}">
      <dsp:nvSpPr>
        <dsp:cNvPr id="0" name=""/>
        <dsp:cNvSpPr/>
      </dsp:nvSpPr>
      <dsp:spPr>
        <a:xfrm>
          <a:off x="1144381" y="746908"/>
          <a:ext cx="616190" cy="445438"/>
        </a:xfrm>
        <a:custGeom>
          <a:avLst/>
          <a:gdLst/>
          <a:ahLst/>
          <a:cxnLst/>
          <a:rect l="0" t="0" r="0" b="0"/>
          <a:pathLst>
            <a:path>
              <a:moveTo>
                <a:pt x="616190" y="0"/>
              </a:moveTo>
              <a:lnTo>
                <a:pt x="616190" y="445438"/>
              </a:lnTo>
              <a:lnTo>
                <a:pt x="0" y="44543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B0311B1-7BF9-4110-B602-F4404580F672}">
      <dsp:nvSpPr>
        <dsp:cNvPr id="0" name=""/>
        <dsp:cNvSpPr/>
      </dsp:nvSpPr>
      <dsp:spPr>
        <a:xfrm>
          <a:off x="1389372" y="4509"/>
          <a:ext cx="742398" cy="742398"/>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E2E456D-48B5-4C0A-B6F0-2469850D528E}">
      <dsp:nvSpPr>
        <dsp:cNvPr id="0" name=""/>
        <dsp:cNvSpPr/>
      </dsp:nvSpPr>
      <dsp:spPr>
        <a:xfrm>
          <a:off x="1389372" y="4509"/>
          <a:ext cx="742398" cy="742398"/>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6619B1-0603-4779-8CE4-46BDEC1CE251}">
      <dsp:nvSpPr>
        <dsp:cNvPr id="0" name=""/>
        <dsp:cNvSpPr/>
      </dsp:nvSpPr>
      <dsp:spPr>
        <a:xfrm>
          <a:off x="1018173" y="138141"/>
          <a:ext cx="1484796" cy="47513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nl-BE" sz="1100" b="1" kern="1200" dirty="0"/>
            <a:t>Heeft de leerling de leerstof van het voorbije jaar voldoende verworven?</a:t>
          </a:r>
        </a:p>
      </dsp:txBody>
      <dsp:txXfrm>
        <a:off x="1018173" y="138141"/>
        <a:ext cx="1484796" cy="475134"/>
      </dsp:txXfrm>
    </dsp:sp>
    <dsp:sp modelId="{70AF9FDA-AFCA-4B6E-8F92-01F9E485FD74}">
      <dsp:nvSpPr>
        <dsp:cNvPr id="0" name=""/>
        <dsp:cNvSpPr/>
      </dsp:nvSpPr>
      <dsp:spPr>
        <a:xfrm>
          <a:off x="491070" y="1058715"/>
          <a:ext cx="742398" cy="742398"/>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71ABCE8-7E49-472E-B59B-AA2AAD5D30C7}">
      <dsp:nvSpPr>
        <dsp:cNvPr id="0" name=""/>
        <dsp:cNvSpPr/>
      </dsp:nvSpPr>
      <dsp:spPr>
        <a:xfrm>
          <a:off x="491070" y="1058715"/>
          <a:ext cx="742398" cy="742398"/>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99F8355-A2B1-41D8-B602-26672C4F1245}">
      <dsp:nvSpPr>
        <dsp:cNvPr id="0" name=""/>
        <dsp:cNvSpPr/>
      </dsp:nvSpPr>
      <dsp:spPr>
        <a:xfrm>
          <a:off x="119871" y="1192346"/>
          <a:ext cx="1484796" cy="47513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nl-BE" sz="1100" b="1" kern="1200"/>
            <a:t>JA</a:t>
          </a:r>
          <a:r>
            <a:rPr lang="nl-BE" sz="1100" kern="1200"/>
            <a:t> </a:t>
          </a:r>
          <a:br>
            <a:rPr lang="nl-BE" sz="1100" kern="1200"/>
          </a:br>
          <a:r>
            <a:rPr lang="nl-BE" sz="1100" kern="1200"/>
            <a:t>De leerling kan overgaan.</a:t>
          </a:r>
        </a:p>
      </dsp:txBody>
      <dsp:txXfrm>
        <a:off x="119871" y="1192346"/>
        <a:ext cx="1484796" cy="475134"/>
      </dsp:txXfrm>
    </dsp:sp>
    <dsp:sp modelId="{6F51FAC5-7DD7-4EC1-B014-57C3AFBE4AA3}">
      <dsp:nvSpPr>
        <dsp:cNvPr id="0" name=""/>
        <dsp:cNvSpPr/>
      </dsp:nvSpPr>
      <dsp:spPr>
        <a:xfrm>
          <a:off x="3185976" y="1058715"/>
          <a:ext cx="742398" cy="742398"/>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F736E8-7359-4CEC-BF42-81381A4B782B}">
      <dsp:nvSpPr>
        <dsp:cNvPr id="0" name=""/>
        <dsp:cNvSpPr/>
      </dsp:nvSpPr>
      <dsp:spPr>
        <a:xfrm>
          <a:off x="3185976" y="1058715"/>
          <a:ext cx="742398" cy="742398"/>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9C0F619-E50D-481B-81A3-E75DBF63E73A}">
      <dsp:nvSpPr>
        <dsp:cNvPr id="0" name=""/>
        <dsp:cNvSpPr/>
      </dsp:nvSpPr>
      <dsp:spPr>
        <a:xfrm>
          <a:off x="2814777" y="1192346"/>
          <a:ext cx="1484796" cy="47513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nl-BE" sz="1100" kern="1200"/>
            <a:t>NEE </a:t>
          </a:r>
          <a:br>
            <a:rPr lang="nl-BE" sz="1100" kern="1200"/>
          </a:br>
          <a:r>
            <a:rPr lang="nl-BE" sz="1100" b="1" kern="1200"/>
            <a:t>Kan de leerkracht van volgend jaar voldoende bieden? </a:t>
          </a:r>
        </a:p>
      </dsp:txBody>
      <dsp:txXfrm>
        <a:off x="2814777" y="1192346"/>
        <a:ext cx="1484796" cy="475134"/>
      </dsp:txXfrm>
    </dsp:sp>
    <dsp:sp modelId="{0E5C29FE-DBAA-4263-9CEF-C7BD4655A306}">
      <dsp:nvSpPr>
        <dsp:cNvPr id="0" name=""/>
        <dsp:cNvSpPr/>
      </dsp:nvSpPr>
      <dsp:spPr>
        <a:xfrm>
          <a:off x="2287674" y="2112920"/>
          <a:ext cx="742398" cy="742398"/>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3019B76-3CF2-48EF-ABC7-88D38DE04AED}">
      <dsp:nvSpPr>
        <dsp:cNvPr id="0" name=""/>
        <dsp:cNvSpPr/>
      </dsp:nvSpPr>
      <dsp:spPr>
        <a:xfrm>
          <a:off x="2287674" y="2112920"/>
          <a:ext cx="742398" cy="742398"/>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7A16B98-187C-45AD-A720-6E7652FF601C}">
      <dsp:nvSpPr>
        <dsp:cNvPr id="0" name=""/>
        <dsp:cNvSpPr/>
      </dsp:nvSpPr>
      <dsp:spPr>
        <a:xfrm>
          <a:off x="1916475" y="2246552"/>
          <a:ext cx="1484796" cy="47513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nl-BE" sz="1100" b="1" kern="1200"/>
            <a:t>JA</a:t>
          </a:r>
          <a:r>
            <a:rPr lang="nl-BE" sz="1100" kern="1200"/>
            <a:t/>
          </a:r>
          <a:br>
            <a:rPr lang="nl-BE" sz="1100" kern="1200"/>
          </a:br>
          <a:r>
            <a:rPr lang="nl-BE" sz="1100" kern="1200"/>
            <a:t>De leerling kan overgaan.</a:t>
          </a:r>
        </a:p>
      </dsp:txBody>
      <dsp:txXfrm>
        <a:off x="1916475" y="2246552"/>
        <a:ext cx="1484796" cy="475134"/>
      </dsp:txXfrm>
    </dsp:sp>
    <dsp:sp modelId="{72D26043-234D-4A61-8008-329AC72D3269}">
      <dsp:nvSpPr>
        <dsp:cNvPr id="0" name=""/>
        <dsp:cNvSpPr/>
      </dsp:nvSpPr>
      <dsp:spPr>
        <a:xfrm>
          <a:off x="4982580" y="2112920"/>
          <a:ext cx="742398" cy="742398"/>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FA7A574-71C4-42D2-89DA-AEECDDA4E8AC}">
      <dsp:nvSpPr>
        <dsp:cNvPr id="0" name=""/>
        <dsp:cNvSpPr/>
      </dsp:nvSpPr>
      <dsp:spPr>
        <a:xfrm>
          <a:off x="4982580" y="2112920"/>
          <a:ext cx="742398" cy="742398"/>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183623-F4E0-49A7-8297-CABD525BE990}">
      <dsp:nvSpPr>
        <dsp:cNvPr id="0" name=""/>
        <dsp:cNvSpPr/>
      </dsp:nvSpPr>
      <dsp:spPr>
        <a:xfrm>
          <a:off x="4611381" y="2246552"/>
          <a:ext cx="1484796" cy="47513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nl-BE" sz="1100" kern="1200"/>
            <a:t>NEE</a:t>
          </a:r>
          <a:br>
            <a:rPr lang="nl-BE" sz="1100" kern="1200"/>
          </a:br>
          <a:r>
            <a:rPr lang="nl-BE" sz="1100" b="1" kern="1200"/>
            <a:t>Laat de sociaal-emotionele situatie en het welbevinden van de leerling dubbelen toe?</a:t>
          </a:r>
        </a:p>
      </dsp:txBody>
      <dsp:txXfrm>
        <a:off x="4611381" y="2246552"/>
        <a:ext cx="1484796" cy="475134"/>
      </dsp:txXfrm>
    </dsp:sp>
    <dsp:sp modelId="{981FB257-2A9D-4EAD-9977-BD77A5A1596F}">
      <dsp:nvSpPr>
        <dsp:cNvPr id="0" name=""/>
        <dsp:cNvSpPr/>
      </dsp:nvSpPr>
      <dsp:spPr>
        <a:xfrm>
          <a:off x="4084278" y="3167126"/>
          <a:ext cx="742398" cy="742398"/>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62D19FE-1835-4E15-904C-18BBB00F5D68}">
      <dsp:nvSpPr>
        <dsp:cNvPr id="0" name=""/>
        <dsp:cNvSpPr/>
      </dsp:nvSpPr>
      <dsp:spPr>
        <a:xfrm>
          <a:off x="4084278" y="3167126"/>
          <a:ext cx="742398" cy="742398"/>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AF3E107-7B73-42D0-9DAE-3A238A717139}">
      <dsp:nvSpPr>
        <dsp:cNvPr id="0" name=""/>
        <dsp:cNvSpPr/>
      </dsp:nvSpPr>
      <dsp:spPr>
        <a:xfrm>
          <a:off x="3713079" y="3300758"/>
          <a:ext cx="1484796" cy="47513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nl-BE" sz="1100" b="1" kern="1200"/>
            <a:t>NEE</a:t>
          </a:r>
          <a:r>
            <a:rPr lang="nl-BE" sz="1100" kern="1200"/>
            <a:t/>
          </a:r>
          <a:br>
            <a:rPr lang="nl-BE" sz="1100" kern="1200"/>
          </a:br>
          <a:r>
            <a:rPr lang="nl-BE" sz="1100" kern="1200"/>
            <a:t>Welke andere ondersteuning kan gegeven worden indien de leerling toch over gaat? </a:t>
          </a:r>
        </a:p>
      </dsp:txBody>
      <dsp:txXfrm>
        <a:off x="3713079" y="3300758"/>
        <a:ext cx="1484796" cy="475134"/>
      </dsp:txXfrm>
    </dsp:sp>
    <dsp:sp modelId="{262108B1-8B73-4C37-AAF1-E8E974D22DF5}">
      <dsp:nvSpPr>
        <dsp:cNvPr id="0" name=""/>
        <dsp:cNvSpPr/>
      </dsp:nvSpPr>
      <dsp:spPr>
        <a:xfrm>
          <a:off x="6779184" y="3167126"/>
          <a:ext cx="742398" cy="742398"/>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74E2716-8710-4E2A-947C-70909808F4F4}">
      <dsp:nvSpPr>
        <dsp:cNvPr id="0" name=""/>
        <dsp:cNvSpPr/>
      </dsp:nvSpPr>
      <dsp:spPr>
        <a:xfrm>
          <a:off x="6779184" y="3167126"/>
          <a:ext cx="742398" cy="742398"/>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83220E-CBFC-486E-85F1-1000A7A235FD}">
      <dsp:nvSpPr>
        <dsp:cNvPr id="0" name=""/>
        <dsp:cNvSpPr/>
      </dsp:nvSpPr>
      <dsp:spPr>
        <a:xfrm>
          <a:off x="6407985" y="3300758"/>
          <a:ext cx="1484796" cy="47513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nl-BE" sz="1100" kern="1200"/>
            <a:t>JA</a:t>
          </a:r>
          <a:br>
            <a:rPr lang="nl-BE" sz="1100" kern="1200"/>
          </a:br>
          <a:r>
            <a:rPr lang="nl-BE" sz="1100" b="1" kern="1200"/>
            <a:t>Is er (in voldoende mate) een match met leerkracht en medeleerlingen?</a:t>
          </a:r>
        </a:p>
      </dsp:txBody>
      <dsp:txXfrm>
        <a:off x="6407985" y="3300758"/>
        <a:ext cx="1484796" cy="475134"/>
      </dsp:txXfrm>
    </dsp:sp>
    <dsp:sp modelId="{3306A6C3-40A9-489F-84B7-EFB5DC273C37}">
      <dsp:nvSpPr>
        <dsp:cNvPr id="0" name=""/>
        <dsp:cNvSpPr/>
      </dsp:nvSpPr>
      <dsp:spPr>
        <a:xfrm>
          <a:off x="5880882" y="4221331"/>
          <a:ext cx="742398" cy="742398"/>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F430FF5-D44C-44C5-83FB-3B7C575E5B73}">
      <dsp:nvSpPr>
        <dsp:cNvPr id="0" name=""/>
        <dsp:cNvSpPr/>
      </dsp:nvSpPr>
      <dsp:spPr>
        <a:xfrm>
          <a:off x="5880882" y="4221331"/>
          <a:ext cx="742398" cy="742398"/>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EF61A9B-E92F-40CF-929D-327B00A2DECC}">
      <dsp:nvSpPr>
        <dsp:cNvPr id="0" name=""/>
        <dsp:cNvSpPr/>
      </dsp:nvSpPr>
      <dsp:spPr>
        <a:xfrm>
          <a:off x="5509683" y="4354963"/>
          <a:ext cx="1484796" cy="47513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nl-BE" sz="1100" b="1" kern="1200"/>
            <a:t>JA</a:t>
          </a:r>
          <a:r>
            <a:rPr lang="nl-BE" sz="1100" kern="1200"/>
            <a:t> </a:t>
          </a:r>
          <a:br>
            <a:rPr lang="nl-BE" sz="1100" kern="1200"/>
          </a:br>
          <a:r>
            <a:rPr lang="nl-BE" sz="1100" kern="1200"/>
            <a:t>Leerlingen kan dubbelen.</a:t>
          </a:r>
        </a:p>
      </dsp:txBody>
      <dsp:txXfrm>
        <a:off x="5509683" y="4354963"/>
        <a:ext cx="1484796" cy="475134"/>
      </dsp:txXfrm>
    </dsp:sp>
    <dsp:sp modelId="{04C83345-94A3-4E6D-9F9D-E816A3F82F27}">
      <dsp:nvSpPr>
        <dsp:cNvPr id="0" name=""/>
        <dsp:cNvSpPr/>
      </dsp:nvSpPr>
      <dsp:spPr>
        <a:xfrm>
          <a:off x="7677486" y="4221331"/>
          <a:ext cx="742398" cy="742398"/>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0FAB20E-E541-4783-81DA-73414B1C0BB7}">
      <dsp:nvSpPr>
        <dsp:cNvPr id="0" name=""/>
        <dsp:cNvSpPr/>
      </dsp:nvSpPr>
      <dsp:spPr>
        <a:xfrm>
          <a:off x="7677486" y="4221331"/>
          <a:ext cx="742398" cy="742398"/>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566EEE7-E009-4662-A0A0-2E8918BB65E5}">
      <dsp:nvSpPr>
        <dsp:cNvPr id="0" name=""/>
        <dsp:cNvSpPr/>
      </dsp:nvSpPr>
      <dsp:spPr>
        <a:xfrm>
          <a:off x="7306286" y="4354963"/>
          <a:ext cx="1484796" cy="47513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nl-BE" sz="1100" b="1" kern="1200"/>
            <a:t>NEE</a:t>
          </a:r>
          <a:r>
            <a:rPr lang="nl-BE" sz="1100" kern="1200"/>
            <a:t/>
          </a:r>
          <a:br>
            <a:rPr lang="nl-BE" sz="1100" kern="1200"/>
          </a:br>
          <a:r>
            <a:rPr lang="nl-BE" sz="1100" kern="1200"/>
            <a:t>Is er een oplossing bij een parallelklas? Overgaan op 'maten en gewicht'?</a:t>
          </a:r>
        </a:p>
      </dsp:txBody>
      <dsp:txXfrm>
        <a:off x="7306286" y="4354963"/>
        <a:ext cx="1484796" cy="475134"/>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8.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9.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354A5F-7127-47AA-8FAC-5EA32F0BF365}" type="datetimeFigureOut">
              <a:rPr lang="en-GB" smtClean="0"/>
              <a:t>20/12/2017</a:t>
            </a:fld>
            <a:endParaRPr lang="en-GB"/>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563CD1-4B79-4674-9D92-91C1FFD96D2B}" type="slidenum">
              <a:rPr lang="en-GB" smtClean="0"/>
              <a:t>‹nr.›</a:t>
            </a:fld>
            <a:endParaRPr lang="en-GB"/>
          </a:p>
        </p:txBody>
      </p:sp>
    </p:spTree>
    <p:extLst>
      <p:ext uri="{BB962C8B-B14F-4D97-AF65-F5344CB8AC3E}">
        <p14:creationId xmlns:p14="http://schemas.microsoft.com/office/powerpoint/2010/main" val="2346452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trike="noStrik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a:t>
            </a:fld>
            <a:endParaRPr lang="en-GB"/>
          </a:p>
        </p:txBody>
      </p:sp>
    </p:spTree>
    <p:extLst>
      <p:ext uri="{BB962C8B-B14F-4D97-AF65-F5344CB8AC3E}">
        <p14:creationId xmlns:p14="http://schemas.microsoft.com/office/powerpoint/2010/main" val="1116507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baseline="0" dirty="0" smtClean="0"/>
              <a:t>De overgang van basis- naar secundair onderwijs is los georganiseerd</a:t>
            </a:r>
            <a:endParaRPr lang="nl-BE" baseline="0"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2</a:t>
            </a:fld>
            <a:endParaRPr lang="nl-NL" dirty="0"/>
          </a:p>
        </p:txBody>
      </p:sp>
    </p:spTree>
    <p:extLst>
      <p:ext uri="{BB962C8B-B14F-4D97-AF65-F5344CB8AC3E}">
        <p14:creationId xmlns:p14="http://schemas.microsoft.com/office/powerpoint/2010/main" val="3661771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baseline="0" dirty="0" smtClean="0"/>
              <a:t>Daardoor zijn specifiek de klasleerkracht 6</a:t>
            </a:r>
            <a:r>
              <a:rPr lang="nl-BE" baseline="30000" dirty="0" smtClean="0"/>
              <a:t>e</a:t>
            </a:r>
            <a:r>
              <a:rPr lang="nl-BE" baseline="0" dirty="0" smtClean="0"/>
              <a:t> leerjaar en zijn/haar percepties en inschattingen van de leerling in de oriëntering zeer belangrijk</a:t>
            </a:r>
            <a:endParaRPr lang="nl-BE" baseline="0"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3</a:t>
            </a:fld>
            <a:endParaRPr lang="nl-NL" dirty="0"/>
          </a:p>
        </p:txBody>
      </p:sp>
    </p:spTree>
    <p:extLst>
      <p:ext uri="{BB962C8B-B14F-4D97-AF65-F5344CB8AC3E}">
        <p14:creationId xmlns:p14="http://schemas.microsoft.com/office/powerpoint/2010/main" val="845961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l-BE" dirty="0" smtClean="0">
                <a:sym typeface="Wingdings" panose="05000000000000000000" pitchFamily="2" charset="2"/>
              </a:rPr>
              <a:t>Doorheen het</a:t>
            </a:r>
            <a:r>
              <a:rPr lang="nl-BE" baseline="0" dirty="0" smtClean="0">
                <a:sym typeface="Wingdings" panose="05000000000000000000" pitchFamily="2" charset="2"/>
              </a:rPr>
              <a:t> </a:t>
            </a:r>
            <a:r>
              <a:rPr lang="nl-BE" baseline="0" dirty="0" err="1" smtClean="0">
                <a:sym typeface="Wingdings" panose="05000000000000000000" pitchFamily="2" charset="2"/>
              </a:rPr>
              <a:t>Transbaso</a:t>
            </a:r>
            <a:r>
              <a:rPr lang="nl-BE" baseline="0" dirty="0" smtClean="0">
                <a:sym typeface="Wingdings" panose="05000000000000000000" pitchFamily="2" charset="2"/>
              </a:rPr>
              <a:t>-project hebben we gemerkt dat </a:t>
            </a:r>
            <a:r>
              <a:rPr lang="nl-BE" dirty="0" smtClean="0">
                <a:sym typeface="Wingdings" panose="05000000000000000000" pitchFamily="2" charset="2"/>
              </a:rPr>
              <a:t>de</a:t>
            </a:r>
            <a:r>
              <a:rPr lang="nl-BE" baseline="0" dirty="0" smtClean="0">
                <a:sym typeface="Wingdings" panose="05000000000000000000" pitchFamily="2" charset="2"/>
              </a:rPr>
              <a:t> rol van leerkrachten in oriëntering gekenmerkt wordt door de volgende drie punten:</a:t>
            </a:r>
            <a:endParaRPr lang="nl-BE" dirty="0" smtClean="0">
              <a:sym typeface="Wingdings" panose="05000000000000000000" pitchFamily="2" charset="2"/>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nl-BE" dirty="0" smtClean="0">
              <a:sym typeface="Wingdings" panose="05000000000000000000" pitchFamily="2" charset="2"/>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nl-BE" dirty="0" smtClean="0">
                <a:sym typeface="Wingdings" panose="05000000000000000000" pitchFamily="2" charset="2"/>
              </a:rPr>
              <a:t>1 Leerkrachten</a:t>
            </a:r>
            <a:r>
              <a:rPr lang="nl-BE" baseline="0" dirty="0" smtClean="0">
                <a:sym typeface="Wingdings" panose="05000000000000000000" pitchFamily="2" charset="2"/>
              </a:rPr>
              <a:t> v</a:t>
            </a:r>
            <a:r>
              <a:rPr lang="nl-BE" dirty="0" smtClean="0"/>
              <a:t>oelen zich zeer verantwoordelijk voor een ‘goede’ oriëntering van hun leerlingen naar het secundair onderwijs, vanuit een sterke betrokkenheid op de leerlingen</a:t>
            </a:r>
          </a:p>
          <a:p>
            <a:pPr marL="0" marR="0" lvl="1" indent="0" algn="l" defTabSz="914400" rtl="0" eaLnBrk="1" fontAlgn="auto" latinLnBrk="0" hangingPunct="1">
              <a:lnSpc>
                <a:spcPct val="100000"/>
              </a:lnSpc>
              <a:spcBef>
                <a:spcPts val="0"/>
              </a:spcBef>
              <a:spcAft>
                <a:spcPts val="0"/>
              </a:spcAft>
              <a:buClrTx/>
              <a:buSzTx/>
              <a:buFontTx/>
              <a:buNone/>
              <a:tabLst/>
              <a:defRPr/>
            </a:pPr>
            <a:r>
              <a:rPr lang="nl-BE" dirty="0" smtClean="0">
                <a:sym typeface="Wingdings" panose="05000000000000000000" pitchFamily="2" charset="2"/>
              </a:rPr>
              <a:t>2</a:t>
            </a:r>
            <a:r>
              <a:rPr lang="nl-BE" baseline="0" dirty="0" smtClean="0">
                <a:sym typeface="Wingdings" panose="05000000000000000000" pitchFamily="2" charset="2"/>
              </a:rPr>
              <a:t> Leerkrachten s</a:t>
            </a:r>
            <a:r>
              <a:rPr lang="nl-BE" dirty="0" smtClean="0"/>
              <a:t>chrijven zichzelf ook een zeer belangrijke rol toe binnen deze oriënteringsprocessen, die ze zelf omschrijven als </a:t>
            </a:r>
            <a:r>
              <a:rPr lang="nl-BE" dirty="0" smtClean="0">
                <a:solidFill>
                  <a:schemeClr val="accent2"/>
                </a:solidFill>
              </a:rPr>
              <a:t>coach, </a:t>
            </a:r>
            <a:r>
              <a:rPr lang="nl-BE" dirty="0" smtClean="0"/>
              <a:t>raadgever of adviseur </a:t>
            </a:r>
          </a:p>
          <a:p>
            <a:pPr marL="0" marR="0" lvl="1" indent="0" algn="l" defTabSz="914400" rtl="0" eaLnBrk="1" fontAlgn="auto" latinLnBrk="0" hangingPunct="1">
              <a:lnSpc>
                <a:spcPct val="100000"/>
              </a:lnSpc>
              <a:spcBef>
                <a:spcPts val="0"/>
              </a:spcBef>
              <a:spcAft>
                <a:spcPts val="0"/>
              </a:spcAft>
              <a:buClrTx/>
              <a:buSzTx/>
              <a:buFontTx/>
              <a:buNone/>
              <a:tabLst/>
              <a:defRPr/>
            </a:pPr>
            <a:r>
              <a:rPr lang="nl-BE" baseline="0" dirty="0" smtClean="0">
                <a:sym typeface="Wingdings" panose="05000000000000000000" pitchFamily="2" charset="2"/>
              </a:rPr>
              <a:t>3 Leerkrachten voelen zich soms machteloos, want de eindverantwoordelijkheid ligt bij de ouders</a:t>
            </a:r>
          </a:p>
          <a:p>
            <a:pPr marL="0" marR="0" lvl="1" indent="0" algn="l" defTabSz="914400" rtl="0" eaLnBrk="1" fontAlgn="auto" latinLnBrk="0" hangingPunct="1">
              <a:lnSpc>
                <a:spcPct val="100000"/>
              </a:lnSpc>
              <a:spcBef>
                <a:spcPts val="0"/>
              </a:spcBef>
              <a:spcAft>
                <a:spcPts val="0"/>
              </a:spcAft>
              <a:buClrTx/>
              <a:buSzTx/>
              <a:buFontTx/>
              <a:buNone/>
              <a:tabLst/>
              <a:defRPr/>
            </a:pPr>
            <a:r>
              <a:rPr lang="nl-BE" dirty="0" smtClean="0">
                <a:sym typeface="Wingdings" panose="05000000000000000000" pitchFamily="2" charset="2"/>
              </a:rPr>
              <a:t>3</a:t>
            </a:r>
            <a:r>
              <a:rPr lang="nl-BE" baseline="0" dirty="0" smtClean="0">
                <a:sym typeface="Wingdings" panose="05000000000000000000" pitchFamily="2" charset="2"/>
              </a:rPr>
              <a:t> Leerkrachten hebben ook het gevoel er alleen voor te staan:</a:t>
            </a:r>
            <a:endParaRPr lang="nl-BE" dirty="0" smtClean="0">
              <a:sym typeface="Wingdings" panose="05000000000000000000" pitchFamily="2" charset="2"/>
            </a:endParaRPr>
          </a:p>
          <a:p>
            <a:pPr marL="673200" lvl="1" indent="-457200">
              <a:buFont typeface="Courier New" panose="02070309020205020404" pitchFamily="49" charset="0"/>
              <a:buChar char="o"/>
            </a:pPr>
            <a:r>
              <a:rPr lang="nl-BE" dirty="0" smtClean="0"/>
              <a:t>Oriëntering is veelal een gegeven van de 3</a:t>
            </a:r>
            <a:r>
              <a:rPr lang="nl-BE" baseline="30000" dirty="0" smtClean="0"/>
              <a:t>e</a:t>
            </a:r>
            <a:r>
              <a:rPr lang="nl-BE" dirty="0" smtClean="0"/>
              <a:t> graad en dan vooral van de klasleerkracht</a:t>
            </a:r>
            <a:r>
              <a:rPr lang="nl-BE" baseline="0" dirty="0" smtClean="0"/>
              <a:t> 6</a:t>
            </a:r>
            <a:r>
              <a:rPr lang="nl-BE" baseline="30000" dirty="0" smtClean="0"/>
              <a:t>e</a:t>
            </a:r>
            <a:r>
              <a:rPr lang="nl-BE" baseline="0" dirty="0" smtClean="0"/>
              <a:t> leerjaar</a:t>
            </a:r>
            <a:endParaRPr lang="nl-BE" dirty="0" smtClean="0"/>
          </a:p>
          <a:p>
            <a:pPr marL="673200" lvl="1" indent="-457200">
              <a:buFont typeface="Courier New" panose="02070309020205020404" pitchFamily="49" charset="0"/>
              <a:buChar char="o"/>
            </a:pPr>
            <a:r>
              <a:rPr lang="nl-BE" dirty="0" smtClean="0"/>
              <a:t>Er</a:t>
            </a:r>
            <a:r>
              <a:rPr lang="nl-BE" baseline="0" dirty="0" smtClean="0"/>
              <a:t> is w</a:t>
            </a:r>
            <a:r>
              <a:rPr lang="nl-BE" dirty="0" smtClean="0"/>
              <a:t>einig formele communicatie en afstemming omtrent studie- en schoolkeuze van leerlingen</a:t>
            </a:r>
          </a:p>
          <a:p>
            <a:pPr marL="673200" lvl="1" indent="-457200">
              <a:buFont typeface="Courier New" panose="02070309020205020404" pitchFamily="49" charset="0"/>
              <a:buChar char="o"/>
            </a:pPr>
            <a:r>
              <a:rPr lang="nl-BE" dirty="0" smtClean="0"/>
              <a:t>Er is veel vrijheid voor scholen inzake oriëntering met een gebrek aan een duidelijke visie of beleid als gevolg </a:t>
            </a:r>
          </a:p>
          <a:p>
            <a:endParaRPr lang="nl-BE" baseline="0" dirty="0">
              <a:sym typeface="Wingdings" panose="05000000000000000000" pitchFamily="2" charset="2"/>
            </a:endParaRPr>
          </a:p>
          <a:p>
            <a:endParaRPr lang="nl-BE"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4</a:t>
            </a:fld>
            <a:endParaRPr lang="nl-NL" dirty="0"/>
          </a:p>
        </p:txBody>
      </p:sp>
    </p:spTree>
    <p:extLst>
      <p:ext uri="{BB962C8B-B14F-4D97-AF65-F5344CB8AC3E}">
        <p14:creationId xmlns:p14="http://schemas.microsoft.com/office/powerpoint/2010/main" val="3370631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lvl="0" indent="0">
              <a:buFontTx/>
              <a:buNone/>
            </a:pPr>
            <a:endParaRPr lang="nl-BE" strike="noStrike" baseline="0"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5</a:t>
            </a:fld>
            <a:endParaRPr lang="nl-NL" dirty="0"/>
          </a:p>
        </p:txBody>
      </p:sp>
    </p:spTree>
    <p:extLst>
      <p:ext uri="{BB962C8B-B14F-4D97-AF65-F5344CB8AC3E}">
        <p14:creationId xmlns:p14="http://schemas.microsoft.com/office/powerpoint/2010/main" val="1071701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16000" lvl="1" indent="0" algn="l">
              <a:buFont typeface="Arial" panose="020B0604020202020204" pitchFamily="34" charset="0"/>
              <a:buNone/>
            </a:pPr>
            <a:r>
              <a:rPr lang="nl-BE" baseline="0" dirty="0" smtClean="0">
                <a:sym typeface="Wingdings" panose="05000000000000000000" pitchFamily="2" charset="2"/>
              </a:rPr>
              <a:t>Wij bekeken de rol van de leerkracht en de basisschool in het oriënteringsproces van leerlingen. We presenteren een aantal bevindingen van onze onderzoeken:</a:t>
            </a:r>
          </a:p>
          <a:p>
            <a:pPr marL="216000" lvl="1" indent="0" algn="l">
              <a:buFontTx/>
              <a:buNone/>
            </a:pPr>
            <a:endParaRPr lang="nl-BE" baseline="0" dirty="0" smtClean="0">
              <a:sym typeface="Wingdings" panose="05000000000000000000" pitchFamily="2" charset="2"/>
            </a:endParaRPr>
          </a:p>
          <a:p>
            <a:pPr marL="387450" lvl="1" indent="-171450">
              <a:buFontTx/>
              <a:buChar char="-"/>
            </a:pPr>
            <a:r>
              <a:rPr lang="nl-BE" baseline="0" dirty="0" smtClean="0">
                <a:sym typeface="Wingdings" panose="05000000000000000000" pitchFamily="2" charset="2"/>
              </a:rPr>
              <a:t>Voor de bevindingen die we hier zullen voorstellen doen we beroep op een mix van kwantitatief en kwalitatief onderzoek</a:t>
            </a:r>
          </a:p>
          <a:p>
            <a:pPr marL="387450" lvl="1" indent="-171450">
              <a:buFontTx/>
              <a:buChar char="-"/>
            </a:pPr>
            <a:r>
              <a:rPr lang="nl-BE" baseline="0" dirty="0" smtClean="0">
                <a:sym typeface="Wingdings" panose="05000000000000000000" pitchFamily="2" charset="2"/>
              </a:rPr>
              <a:t>Het kwantitatief onderzoek houdt in dat we vragenlijsten hebben afgenomen van de directie en van het volledige schoolteam. Van de klasleerkrachten 6</a:t>
            </a:r>
            <a:r>
              <a:rPr lang="nl-BE" baseline="30000" dirty="0" smtClean="0">
                <a:sym typeface="Wingdings" panose="05000000000000000000" pitchFamily="2" charset="2"/>
              </a:rPr>
              <a:t>e</a:t>
            </a:r>
            <a:r>
              <a:rPr lang="nl-BE" baseline="0" dirty="0" smtClean="0">
                <a:sym typeface="Wingdings" panose="05000000000000000000" pitchFamily="2" charset="2"/>
              </a:rPr>
              <a:t> leerjaar hebben we extra info gekregen over het studie- en schooladvies ten aanzien van al hun leerlingen en over hun beoordeling van deze leerlingen, via een afzonderlijke extra vragenlijst</a:t>
            </a:r>
          </a:p>
          <a:p>
            <a:pPr marL="387450" lvl="1" indent="-171450">
              <a:buFontTx/>
              <a:buChar char="-"/>
            </a:pPr>
            <a:r>
              <a:rPr lang="nl-BE" baseline="0" dirty="0" smtClean="0">
                <a:sym typeface="Wingdings" panose="05000000000000000000" pitchFamily="2" charset="2"/>
              </a:rPr>
              <a:t>Het kwalitatief onderzoek is gebaseerd op 36 observaties van oudercontacten en 15 interviews met klasleerkrachten 6</a:t>
            </a:r>
            <a:r>
              <a:rPr lang="nl-BE" baseline="30000" dirty="0" smtClean="0">
                <a:sym typeface="Wingdings" panose="05000000000000000000" pitchFamily="2" charset="2"/>
              </a:rPr>
              <a:t>e</a:t>
            </a:r>
            <a:r>
              <a:rPr lang="nl-BE" baseline="0" dirty="0" smtClean="0">
                <a:sym typeface="Wingdings" panose="05000000000000000000" pitchFamily="2" charset="2"/>
              </a:rPr>
              <a:t>  leerjaar </a:t>
            </a:r>
            <a:r>
              <a:rPr lang="nl-BE" strike="noStrike" baseline="0" dirty="0" smtClean="0">
                <a:sym typeface="Wingdings" panose="05000000000000000000" pitchFamily="2" charset="2"/>
              </a:rPr>
              <a:t>verspreid over de verschillende deelnemende scholen </a:t>
            </a:r>
          </a:p>
          <a:p>
            <a:pPr marL="387450" lvl="1" indent="-171450">
              <a:buFontTx/>
              <a:buChar char="-"/>
            </a:pPr>
            <a:r>
              <a:rPr lang="nl-BE" baseline="0" dirty="0" smtClean="0">
                <a:sym typeface="Wingdings" panose="05000000000000000000" pitchFamily="2" charset="2"/>
              </a:rPr>
              <a:t>Bij de keuze van deze scholen werd een mix van scholen met een laag, gemiddeld en hoog percentage indicatorleerlingen beoogd, om een natuurlijke ‘mix’ van leerlingen- en ouderpubliek te bekomen </a:t>
            </a:r>
          </a:p>
          <a:p>
            <a:pPr marL="216000" lvl="1" indent="0">
              <a:buFont typeface="Courier New" panose="02070309020205020404" pitchFamily="49" charset="0"/>
              <a:buNone/>
            </a:pPr>
            <a:endParaRPr lang="nl-BE" baseline="0" dirty="0">
              <a:sym typeface="Wingdings" panose="05000000000000000000" pitchFamily="2" charset="2"/>
            </a:endParaRPr>
          </a:p>
          <a:p>
            <a:pPr marL="216000" lvl="1" indent="0">
              <a:buFont typeface="Courier New" panose="02070309020205020404" pitchFamily="49" charset="0"/>
              <a:buNone/>
            </a:pPr>
            <a:endParaRPr lang="nl-BE" baseline="0" dirty="0">
              <a:sym typeface="Wingdings" panose="05000000000000000000" pitchFamily="2" charset="2"/>
            </a:endParaRPr>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6</a:t>
            </a:fld>
            <a:endParaRPr lang="nl-NL" dirty="0"/>
          </a:p>
        </p:txBody>
      </p:sp>
    </p:spTree>
    <p:extLst>
      <p:ext uri="{BB962C8B-B14F-4D97-AF65-F5344CB8AC3E}">
        <p14:creationId xmlns:p14="http://schemas.microsoft.com/office/powerpoint/2010/main" val="1167430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smtClean="0"/>
              <a:t>De keuze </a:t>
            </a:r>
            <a:r>
              <a:rPr lang="nl-BE" dirty="0"/>
              <a:t>voor deze specifieke</a:t>
            </a:r>
            <a:r>
              <a:rPr lang="nl-BE" baseline="0" dirty="0"/>
              <a:t> factoren is gebaseerd op wat we eerder hebben waargenomen aan de hand van de observaties en </a:t>
            </a:r>
            <a:r>
              <a:rPr lang="nl-BE" baseline="0" dirty="0" smtClean="0"/>
              <a:t>interviews</a:t>
            </a:r>
            <a:endParaRPr lang="nl-BE" baseline="0"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7</a:t>
            </a:fld>
            <a:endParaRPr lang="nl-NL" dirty="0"/>
          </a:p>
        </p:txBody>
      </p:sp>
    </p:spTree>
    <p:extLst>
      <p:ext uri="{BB962C8B-B14F-4D97-AF65-F5344CB8AC3E}">
        <p14:creationId xmlns:p14="http://schemas.microsoft.com/office/powerpoint/2010/main" val="3251817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8</a:t>
            </a:fld>
            <a:endParaRPr lang="en-GB"/>
          </a:p>
        </p:txBody>
      </p:sp>
    </p:spTree>
    <p:extLst>
      <p:ext uri="{BB962C8B-B14F-4D97-AF65-F5344CB8AC3E}">
        <p14:creationId xmlns:p14="http://schemas.microsoft.com/office/powerpoint/2010/main" val="40888915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Wingdings" panose="05000000000000000000" pitchFamily="2" charset="2"/>
              <a:buNone/>
            </a:pPr>
            <a:endParaRPr lang="nl-BE" strike="noStrike"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9</a:t>
            </a:fld>
            <a:endParaRPr lang="nl-NL" dirty="0"/>
          </a:p>
        </p:txBody>
      </p:sp>
    </p:spTree>
    <p:extLst>
      <p:ext uri="{BB962C8B-B14F-4D97-AF65-F5344CB8AC3E}">
        <p14:creationId xmlns:p14="http://schemas.microsoft.com/office/powerpoint/2010/main" val="108926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Wingdings" panose="05000000000000000000" pitchFamily="2" charset="2"/>
              <a:buNone/>
            </a:pPr>
            <a:endParaRPr lang="nl-BE" baseline="0" dirty="0">
              <a:sym typeface="Wingdings" panose="05000000000000000000" pitchFamily="2" charset="2"/>
            </a:endParaRPr>
          </a:p>
          <a:p>
            <a:pPr marL="0" indent="0">
              <a:buFont typeface="Wingdings" panose="05000000000000000000" pitchFamily="2" charset="2"/>
              <a:buNone/>
            </a:pPr>
            <a:endParaRPr lang="nl-BE" baseline="0" dirty="0">
              <a:sym typeface="Wingdings" panose="05000000000000000000" pitchFamily="2" charset="2"/>
            </a:endParaRPr>
          </a:p>
          <a:p>
            <a:pPr marL="0" indent="0">
              <a:buFont typeface="Wingdings" panose="05000000000000000000" pitchFamily="2" charset="2"/>
              <a:buNone/>
            </a:pPr>
            <a:endParaRPr lang="nl-BE" baseline="0" dirty="0">
              <a:sym typeface="Wingdings" panose="05000000000000000000" pitchFamily="2" charset="2"/>
            </a:endParaRPr>
          </a:p>
          <a:p>
            <a:pPr marL="0" indent="0">
              <a:buFont typeface="Wingdings" panose="05000000000000000000" pitchFamily="2" charset="2"/>
              <a:buNone/>
            </a:pPr>
            <a:endParaRPr lang="nl-BE"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10</a:t>
            </a:fld>
            <a:endParaRPr lang="nl-NL" dirty="0"/>
          </a:p>
        </p:txBody>
      </p:sp>
    </p:spTree>
    <p:extLst>
      <p:ext uri="{BB962C8B-B14F-4D97-AF65-F5344CB8AC3E}">
        <p14:creationId xmlns:p14="http://schemas.microsoft.com/office/powerpoint/2010/main" val="37904255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Wingdings" panose="05000000000000000000" pitchFamily="2" charset="2"/>
              <a:buNone/>
            </a:pPr>
            <a:endParaRPr lang="nl-BE"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11</a:t>
            </a:fld>
            <a:endParaRPr lang="nl-NL" dirty="0"/>
          </a:p>
        </p:txBody>
      </p:sp>
    </p:spTree>
    <p:extLst>
      <p:ext uri="{BB962C8B-B14F-4D97-AF65-F5344CB8AC3E}">
        <p14:creationId xmlns:p14="http://schemas.microsoft.com/office/powerpoint/2010/main" val="27871392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nl-BE" dirty="0"/>
              <a:t>Praktische ondersteuning : </a:t>
            </a:r>
            <a:r>
              <a:rPr lang="nl-BE" dirty="0" smtClean="0"/>
              <a:t>sturen</a:t>
            </a:r>
            <a:r>
              <a:rPr lang="nl-BE" dirty="0"/>
              <a:t>, controle uitoefenen </a:t>
            </a:r>
            <a:r>
              <a:rPr lang="nl-BE" dirty="0" smtClean="0"/>
              <a:t>en </a:t>
            </a:r>
            <a:r>
              <a:rPr lang="nl-BE" dirty="0"/>
              <a:t>hulp </a:t>
            </a:r>
            <a:r>
              <a:rPr lang="nl-BE" dirty="0" smtClean="0"/>
              <a:t>bieden bij het schoolwerk</a:t>
            </a:r>
            <a:endParaRPr lang="nl-NL" dirty="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nl-BE" dirty="0"/>
              <a:t>Ouderlijke betrokkenheid: </a:t>
            </a:r>
            <a:r>
              <a:rPr lang="nl-BE" dirty="0" smtClean="0"/>
              <a:t>interesse </a:t>
            </a:r>
            <a:r>
              <a:rPr lang="nl-BE" dirty="0"/>
              <a:t>in schools gebeuren, </a:t>
            </a:r>
            <a:r>
              <a:rPr lang="nl-BE" dirty="0" smtClean="0"/>
              <a:t>weten wat er zich</a:t>
            </a:r>
            <a:r>
              <a:rPr lang="nl-BE" baseline="0" dirty="0" smtClean="0"/>
              <a:t> afspeelt op school en in de klas, </a:t>
            </a:r>
            <a:r>
              <a:rPr lang="nl-BE" dirty="0" smtClean="0"/>
              <a:t>motiveren en </a:t>
            </a:r>
            <a:r>
              <a:rPr lang="nl-BE" dirty="0"/>
              <a:t>stimuleren</a:t>
            </a:r>
          </a:p>
          <a:p>
            <a:pPr marL="0" indent="0">
              <a:buFont typeface="Wingdings" panose="05000000000000000000" pitchFamily="2" charset="2"/>
              <a:buNone/>
            </a:pPr>
            <a:endParaRPr lang="nl-BE"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12</a:t>
            </a:fld>
            <a:endParaRPr lang="nl-NL" dirty="0"/>
          </a:p>
        </p:txBody>
      </p:sp>
    </p:spTree>
    <p:extLst>
      <p:ext uri="{BB962C8B-B14F-4D97-AF65-F5344CB8AC3E}">
        <p14:creationId xmlns:p14="http://schemas.microsoft.com/office/powerpoint/2010/main" val="1393009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Wingdings" panose="05000000000000000000" pitchFamily="2" charset="2"/>
              <a:buNone/>
            </a:pPr>
            <a:endParaRPr lang="nl-BE"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13</a:t>
            </a:fld>
            <a:endParaRPr lang="nl-NL" dirty="0"/>
          </a:p>
        </p:txBody>
      </p:sp>
    </p:spTree>
    <p:extLst>
      <p:ext uri="{BB962C8B-B14F-4D97-AF65-F5344CB8AC3E}">
        <p14:creationId xmlns:p14="http://schemas.microsoft.com/office/powerpoint/2010/main" val="11317805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Wingdings" panose="05000000000000000000" pitchFamily="2" charset="2"/>
              <a:buNone/>
            </a:pPr>
            <a:endParaRPr lang="nl-BE"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14</a:t>
            </a:fld>
            <a:endParaRPr lang="nl-NL" dirty="0"/>
          </a:p>
        </p:txBody>
      </p:sp>
    </p:spTree>
    <p:extLst>
      <p:ext uri="{BB962C8B-B14F-4D97-AF65-F5344CB8AC3E}">
        <p14:creationId xmlns:p14="http://schemas.microsoft.com/office/powerpoint/2010/main" val="2896524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Wingdings" panose="05000000000000000000" pitchFamily="2" charset="2"/>
              <a:buNone/>
            </a:pPr>
            <a:r>
              <a:rPr lang="nl-BE" b="0" baseline="0" dirty="0" smtClean="0"/>
              <a:t>Leerkrachten </a:t>
            </a:r>
            <a:r>
              <a:rPr lang="nl-BE" b="0" baseline="0" dirty="0" smtClean="0">
                <a:solidFill>
                  <a:srgbClr val="FF0000"/>
                </a:solidFill>
              </a:rPr>
              <a:t>vinden </a:t>
            </a:r>
            <a:r>
              <a:rPr lang="nl-BE" b="0" baseline="0" dirty="0" smtClean="0"/>
              <a:t>een gemoedelijke sfeer in de klas belangrijk met het oog op een ‘goede’ oriëntering</a:t>
            </a:r>
            <a:endParaRPr lang="nl-BE" b="0"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15</a:t>
            </a:fld>
            <a:endParaRPr lang="nl-NL" dirty="0"/>
          </a:p>
        </p:txBody>
      </p:sp>
    </p:spTree>
    <p:extLst>
      <p:ext uri="{BB962C8B-B14F-4D97-AF65-F5344CB8AC3E}">
        <p14:creationId xmlns:p14="http://schemas.microsoft.com/office/powerpoint/2010/main" val="5505037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baseline="0" dirty="0" smtClean="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16</a:t>
            </a:fld>
            <a:endParaRPr lang="nl-NL" dirty="0"/>
          </a:p>
        </p:txBody>
      </p:sp>
    </p:spTree>
    <p:extLst>
      <p:ext uri="{BB962C8B-B14F-4D97-AF65-F5344CB8AC3E}">
        <p14:creationId xmlns:p14="http://schemas.microsoft.com/office/powerpoint/2010/main" val="40264778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baseline="0" dirty="0" smtClean="0"/>
              <a:t>Feiten = vaststaande achtergrondkenmerken, maar ‘vaststaand’ betekent niet dat leerkrachten zich er niet bewust van moeten zijn (en van de impact die ze kunnen uitoefenen)</a:t>
            </a:r>
          </a:p>
          <a:p>
            <a:endParaRPr lang="nl-BE"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17</a:t>
            </a:fld>
            <a:endParaRPr lang="nl-NL" dirty="0"/>
          </a:p>
        </p:txBody>
      </p:sp>
    </p:spTree>
    <p:extLst>
      <p:ext uri="{BB962C8B-B14F-4D97-AF65-F5344CB8AC3E}">
        <p14:creationId xmlns:p14="http://schemas.microsoft.com/office/powerpoint/2010/main" val="1196164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baseline="0"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18</a:t>
            </a:fld>
            <a:endParaRPr lang="nl-NL" dirty="0"/>
          </a:p>
        </p:txBody>
      </p:sp>
    </p:spTree>
    <p:extLst>
      <p:ext uri="{BB962C8B-B14F-4D97-AF65-F5344CB8AC3E}">
        <p14:creationId xmlns:p14="http://schemas.microsoft.com/office/powerpoint/2010/main" val="6107519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endParaRPr lang="nl-BE" baseline="0"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19</a:t>
            </a:fld>
            <a:endParaRPr lang="nl-NL" dirty="0"/>
          </a:p>
        </p:txBody>
      </p:sp>
    </p:spTree>
    <p:extLst>
      <p:ext uri="{BB962C8B-B14F-4D97-AF65-F5344CB8AC3E}">
        <p14:creationId xmlns:p14="http://schemas.microsoft.com/office/powerpoint/2010/main" val="19880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r>
              <a:rPr lang="nl-BE" baseline="0" dirty="0" smtClean="0"/>
              <a:t>Academisch</a:t>
            </a:r>
            <a:r>
              <a:rPr lang="nl-BE" baseline="0" dirty="0"/>
              <a:t>: A-stroom met opties Latijn &amp; Moderne</a:t>
            </a:r>
          </a:p>
          <a:p>
            <a:pPr marL="0" indent="0">
              <a:buFontTx/>
              <a:buNone/>
            </a:pPr>
            <a:r>
              <a:rPr lang="nl-BE" baseline="0" dirty="0"/>
              <a:t>Praktisch: A-stroom met opties kunst &amp; </a:t>
            </a:r>
            <a:r>
              <a:rPr lang="nl-BE" baseline="0" dirty="0" smtClean="0"/>
              <a:t>techniek en B-stroom</a:t>
            </a:r>
          </a:p>
          <a:p>
            <a:pPr marL="171450" indent="-171450">
              <a:buFontTx/>
              <a:buChar char="-"/>
            </a:pPr>
            <a:endParaRPr lang="nl-BE" baseline="0" dirty="0"/>
          </a:p>
          <a:p>
            <a:pPr marL="0" indent="0">
              <a:buFontTx/>
              <a:buNone/>
            </a:pPr>
            <a:r>
              <a:rPr lang="nl-BE" baseline="0" dirty="0" smtClean="0"/>
              <a:t>Vanaf nu spreken we voor de gemakkelijkheid over een academisch of een praktisch studieadvies, maar daarmee bedoelen we dus een eerder academisch georiënteerd studieadvies (Latijn en Moderne) of een eerder praktisch georiënteerd studieadvies (Techniek, kunst en B-stroom)</a:t>
            </a:r>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20</a:t>
            </a:fld>
            <a:endParaRPr lang="nl-NL" dirty="0"/>
          </a:p>
        </p:txBody>
      </p:sp>
    </p:spTree>
    <p:extLst>
      <p:ext uri="{BB962C8B-B14F-4D97-AF65-F5344CB8AC3E}">
        <p14:creationId xmlns:p14="http://schemas.microsoft.com/office/powerpoint/2010/main" val="10814499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aseline="0" dirty="0" smtClean="0"/>
              <a:t>Spelen de grootste rol:</a:t>
            </a:r>
          </a:p>
          <a:p>
            <a:pPr marL="171450" indent="-171450">
              <a:buFont typeface="Arial" panose="020B0604020202020204" pitchFamily="34" charset="0"/>
              <a:buChar char="•"/>
            </a:pPr>
            <a:r>
              <a:rPr lang="nl-BE" baseline="0" dirty="0" smtClean="0"/>
              <a:t>Wiskundige vaardigheden (P)</a:t>
            </a:r>
          </a:p>
          <a:p>
            <a:pPr marL="171450" indent="-171450">
              <a:buFont typeface="Arial" panose="020B0604020202020204" pitchFamily="34" charset="0"/>
              <a:buChar char="•"/>
            </a:pPr>
            <a:r>
              <a:rPr lang="nl-BE" baseline="0" dirty="0" smtClean="0"/>
              <a:t>Studiehouding (P)</a:t>
            </a:r>
          </a:p>
          <a:p>
            <a:pPr marL="171450" indent="-171450">
              <a:buFont typeface="Arial" panose="020B0604020202020204" pitchFamily="34" charset="0"/>
              <a:buChar char="•"/>
            </a:pPr>
            <a:r>
              <a:rPr lang="nl-BE" baseline="0" dirty="0" smtClean="0"/>
              <a:t>Sociale achtergrond of SES (F)</a:t>
            </a:r>
          </a:p>
          <a:p>
            <a:pPr marL="171450" indent="-171450">
              <a:buFont typeface="Arial" panose="020B0604020202020204" pitchFamily="34" charset="0"/>
              <a:buChar char="•"/>
            </a:pPr>
            <a:r>
              <a:rPr lang="nl-BE" baseline="0" dirty="0" smtClean="0"/>
              <a:t>Gender (F)</a:t>
            </a:r>
          </a:p>
          <a:p>
            <a:pPr marL="0" indent="0">
              <a:buFont typeface="Arial" panose="020B0604020202020204" pitchFamily="34" charset="0"/>
              <a:buNone/>
            </a:pPr>
            <a:endParaRPr lang="nl-BE" baseline="0" dirty="0" smtClean="0"/>
          </a:p>
          <a:p>
            <a:r>
              <a:rPr lang="nl-BE" dirty="0" smtClean="0"/>
              <a:t>Spelen een beduidende rol:</a:t>
            </a:r>
          </a:p>
          <a:p>
            <a:pPr marL="457200" indent="-457200">
              <a:buFont typeface="Arial" panose="020B0604020202020204" pitchFamily="34" charset="0"/>
              <a:buChar char="•"/>
            </a:pPr>
            <a:r>
              <a:rPr lang="nl-BE" dirty="0" smtClean="0"/>
              <a:t>Taalvaardigheden (P)</a:t>
            </a:r>
          </a:p>
          <a:p>
            <a:pPr marL="457200" indent="-457200">
              <a:buFont typeface="Arial" panose="020B0604020202020204" pitchFamily="34" charset="0"/>
              <a:buChar char="•"/>
            </a:pPr>
            <a:r>
              <a:rPr lang="nl-BE" dirty="0" smtClean="0"/>
              <a:t>Technische vaardigheden (P) </a:t>
            </a:r>
            <a:r>
              <a:rPr lang="nl-BE" dirty="0" smtClean="0">
                <a:sym typeface="Wingdings" panose="05000000000000000000" pitchFamily="2" charset="2"/>
              </a:rPr>
              <a:t></a:t>
            </a:r>
            <a:r>
              <a:rPr lang="nl-BE" baseline="0" dirty="0" smtClean="0">
                <a:sym typeface="Wingdings" panose="05000000000000000000" pitchFamily="2" charset="2"/>
              </a:rPr>
              <a:t> negatief verband met studieadvies!</a:t>
            </a:r>
          </a:p>
          <a:p>
            <a:pPr marL="0" indent="0">
              <a:buFont typeface="Arial" panose="020B0604020202020204" pitchFamily="34" charset="0"/>
              <a:buNone/>
            </a:pPr>
            <a:endParaRPr lang="nl-BE" baseline="0" dirty="0" smtClean="0">
              <a:sym typeface="Wingdings" panose="05000000000000000000" pitchFamily="2" charset="2"/>
            </a:endParaRPr>
          </a:p>
          <a:p>
            <a:r>
              <a:rPr lang="nl-BE" dirty="0" smtClean="0">
                <a:solidFill>
                  <a:srgbClr val="FF0000"/>
                </a:solidFill>
              </a:rPr>
              <a:t>Spelen</a:t>
            </a:r>
            <a:r>
              <a:rPr lang="nl-BE" baseline="0" dirty="0" smtClean="0">
                <a:solidFill>
                  <a:srgbClr val="FF0000"/>
                </a:solidFill>
              </a:rPr>
              <a:t> e</a:t>
            </a:r>
            <a:r>
              <a:rPr lang="nl-BE" dirty="0" smtClean="0">
                <a:solidFill>
                  <a:srgbClr val="FF0000"/>
                </a:solidFill>
              </a:rPr>
              <a:t>nkel een indirect</a:t>
            </a:r>
            <a:r>
              <a:rPr lang="nl-BE" dirty="0" smtClean="0">
                <a:solidFill>
                  <a:schemeClr val="tx1"/>
                </a:solidFill>
              </a:rPr>
              <a:t>e</a:t>
            </a:r>
            <a:r>
              <a:rPr lang="nl-BE" baseline="0" dirty="0" smtClean="0">
                <a:solidFill>
                  <a:schemeClr val="tx1"/>
                </a:solidFill>
              </a:rPr>
              <a:t> rol</a:t>
            </a:r>
            <a:r>
              <a:rPr lang="nl-BE" dirty="0" smtClean="0"/>
              <a:t>:</a:t>
            </a:r>
          </a:p>
          <a:p>
            <a:pPr marL="457200" indent="-457200">
              <a:buFont typeface="Arial" panose="020B0604020202020204" pitchFamily="34" charset="0"/>
              <a:buChar char="•"/>
            </a:pPr>
            <a:r>
              <a:rPr lang="nl-BE" dirty="0" smtClean="0"/>
              <a:t>Etnische</a:t>
            </a:r>
            <a:r>
              <a:rPr lang="nl-BE" baseline="0" dirty="0" smtClean="0"/>
              <a:t> achtergrond</a:t>
            </a:r>
            <a:r>
              <a:rPr lang="nl-BE" dirty="0" smtClean="0"/>
              <a:t> (F)</a:t>
            </a:r>
          </a:p>
          <a:p>
            <a:pPr marL="0" indent="0">
              <a:buFont typeface="Arial" panose="020B0604020202020204" pitchFamily="34" charset="0"/>
              <a:buNone/>
            </a:pPr>
            <a:endParaRPr lang="nl-BE" dirty="0" smtClean="0"/>
          </a:p>
          <a:p>
            <a:r>
              <a:rPr lang="nl-BE" dirty="0" smtClean="0"/>
              <a:t>Spelen een beperkte rol:</a:t>
            </a:r>
          </a:p>
          <a:p>
            <a:pPr marL="457200" indent="-457200">
              <a:buFont typeface="Arial" panose="020B0604020202020204" pitchFamily="34" charset="0"/>
              <a:buChar char="•"/>
            </a:pPr>
            <a:r>
              <a:rPr lang="nl-BE" dirty="0" smtClean="0"/>
              <a:t>Ondersteuning door ouders (P)</a:t>
            </a:r>
            <a:r>
              <a:rPr lang="nl-BE" baseline="0" dirty="0" smtClean="0"/>
              <a:t> </a:t>
            </a:r>
            <a:r>
              <a:rPr lang="nl-BE" baseline="0" dirty="0" smtClean="0">
                <a:sym typeface="Wingdings" panose="05000000000000000000" pitchFamily="2" charset="2"/>
              </a:rPr>
              <a:t></a:t>
            </a:r>
            <a:r>
              <a:rPr lang="nl-BE" baseline="0" dirty="0" smtClean="0"/>
              <a:t> de impact die uitgaat van deze factor op het studieadvies is eerder indirect</a:t>
            </a:r>
            <a:endParaRPr lang="nl-BE" dirty="0" smtClean="0"/>
          </a:p>
          <a:p>
            <a:pPr marL="0" indent="0">
              <a:buFont typeface="Arial" panose="020B0604020202020204" pitchFamily="34" charset="0"/>
              <a:buNone/>
            </a:pPr>
            <a:endParaRPr lang="nl-BE" dirty="0" smtClean="0"/>
          </a:p>
          <a:p>
            <a:r>
              <a:rPr lang="nl-BE" dirty="0" smtClean="0"/>
              <a:t>Spelen</a:t>
            </a:r>
            <a:r>
              <a:rPr lang="nl-BE" baseline="0" dirty="0" smtClean="0"/>
              <a:t> geen rol:</a:t>
            </a:r>
            <a:endParaRPr lang="nl-BE" dirty="0" smtClean="0"/>
          </a:p>
          <a:p>
            <a:pPr marL="457200" indent="-457200">
              <a:buFont typeface="Arial" panose="020B0604020202020204" pitchFamily="34" charset="0"/>
              <a:buChar char="•"/>
            </a:pPr>
            <a:r>
              <a:rPr lang="nl-BE" dirty="0" smtClean="0"/>
              <a:t>Leerkracht-leerling relatie (P)</a:t>
            </a:r>
          </a:p>
          <a:p>
            <a:pPr marL="457200" indent="-457200">
              <a:buFont typeface="Arial" panose="020B0604020202020204" pitchFamily="34" charset="0"/>
              <a:buChar char="•"/>
            </a:pPr>
            <a:r>
              <a:rPr lang="nl-BE" dirty="0" smtClean="0"/>
              <a:t>Sociale vaardigheden (P)</a:t>
            </a:r>
          </a:p>
          <a:p>
            <a:pPr marL="0" indent="0">
              <a:buFont typeface="Arial" panose="020B0604020202020204" pitchFamily="34" charset="0"/>
              <a:buNone/>
            </a:pPr>
            <a:endParaRPr lang="nl-BE" dirty="0" smtClean="0"/>
          </a:p>
          <a:p>
            <a:endParaRPr lang="nl-BE" baseline="0"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21</a:t>
            </a:fld>
            <a:endParaRPr lang="nl-NL" dirty="0"/>
          </a:p>
        </p:txBody>
      </p:sp>
    </p:spTree>
    <p:extLst>
      <p:ext uri="{BB962C8B-B14F-4D97-AF65-F5344CB8AC3E}">
        <p14:creationId xmlns:p14="http://schemas.microsoft.com/office/powerpoint/2010/main" val="3994775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Slide Number Placeholder 3"/>
          <p:cNvSpPr>
            <a:spLocks noGrp="1"/>
          </p:cNvSpPr>
          <p:nvPr>
            <p:ph type="sldNum" sz="quarter" idx="10"/>
          </p:nvPr>
        </p:nvSpPr>
        <p:spPr/>
        <p:txBody>
          <a:bodyPr/>
          <a:lstStyle/>
          <a:p>
            <a:fld id="{2A99E7CB-B55B-433F-ACF3-9EACF2CD01B5}" type="slidenum">
              <a:rPr lang="nl-NL" smtClean="0"/>
              <a:t>22</a:t>
            </a:fld>
            <a:endParaRPr lang="nl-NL" dirty="0"/>
          </a:p>
        </p:txBody>
      </p:sp>
    </p:spTree>
    <p:extLst>
      <p:ext uri="{BB962C8B-B14F-4D97-AF65-F5344CB8AC3E}">
        <p14:creationId xmlns:p14="http://schemas.microsoft.com/office/powerpoint/2010/main" val="31927213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Wingdings" panose="05000000000000000000" pitchFamily="2" charset="2"/>
              <a:buNone/>
            </a:pPr>
            <a:r>
              <a:rPr lang="nl-BE" baseline="0" dirty="0" smtClean="0">
                <a:sym typeface="Wingdings" panose="05000000000000000000" pitchFamily="2" charset="2"/>
              </a:rPr>
              <a:t>Indirect effect: </a:t>
            </a:r>
            <a:r>
              <a:rPr lang="nl-BE" baseline="0" dirty="0">
                <a:sym typeface="Wingdings" panose="05000000000000000000" pitchFamily="2" charset="2"/>
              </a:rPr>
              <a:t>De invloed die uitgaat van de </a:t>
            </a:r>
            <a:r>
              <a:rPr lang="nl-BE" baseline="0" dirty="0" smtClean="0">
                <a:sym typeface="Wingdings" panose="05000000000000000000" pitchFamily="2" charset="2"/>
              </a:rPr>
              <a:t>inschatting door de leerkracht </a:t>
            </a:r>
            <a:r>
              <a:rPr lang="nl-BE" baseline="0" dirty="0">
                <a:sym typeface="Wingdings" panose="05000000000000000000" pitchFamily="2" charset="2"/>
              </a:rPr>
              <a:t>van wiskundige vaardigheden </a:t>
            </a:r>
            <a:r>
              <a:rPr lang="nl-BE" baseline="0" dirty="0" smtClean="0">
                <a:sym typeface="Wingdings" panose="05000000000000000000" pitchFamily="2" charset="2"/>
              </a:rPr>
              <a:t>van de leerling op </a:t>
            </a:r>
            <a:r>
              <a:rPr lang="nl-BE" baseline="0" dirty="0">
                <a:sym typeface="Wingdings" panose="05000000000000000000" pitchFamily="2" charset="2"/>
              </a:rPr>
              <a:t>het studieadvies loopt via de inschatting </a:t>
            </a:r>
            <a:r>
              <a:rPr lang="nl-BE" baseline="0" dirty="0" smtClean="0">
                <a:sym typeface="Wingdings" panose="05000000000000000000" pitchFamily="2" charset="2"/>
              </a:rPr>
              <a:t>door de leerkracht van </a:t>
            </a:r>
            <a:r>
              <a:rPr lang="nl-BE" baseline="0" dirty="0">
                <a:sym typeface="Wingdings" panose="05000000000000000000" pitchFamily="2" charset="2"/>
              </a:rPr>
              <a:t>de ondersteuning </a:t>
            </a:r>
            <a:r>
              <a:rPr lang="nl-BE" baseline="0" dirty="0" smtClean="0">
                <a:sym typeface="Wingdings" panose="05000000000000000000" pitchFamily="2" charset="2"/>
              </a:rPr>
              <a:t>die wordt geboden door de ouders</a:t>
            </a:r>
            <a:endParaRPr lang="nl-BE"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23</a:t>
            </a:fld>
            <a:endParaRPr lang="nl-NL" dirty="0"/>
          </a:p>
        </p:txBody>
      </p:sp>
    </p:spTree>
    <p:extLst>
      <p:ext uri="{BB962C8B-B14F-4D97-AF65-F5344CB8AC3E}">
        <p14:creationId xmlns:p14="http://schemas.microsoft.com/office/powerpoint/2010/main" val="30411918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Wingdings" panose="05000000000000000000" pitchFamily="2" charset="2"/>
              <a:buNone/>
            </a:pPr>
            <a:r>
              <a:rPr lang="nl-BE" baseline="0" dirty="0" smtClean="0">
                <a:sym typeface="Wingdings" panose="05000000000000000000" pitchFamily="2" charset="2"/>
              </a:rPr>
              <a:t>Cognitieve bekwaamheid = score op Raven-test = test voor cognitieve bekwaamheid</a:t>
            </a:r>
            <a:endParaRPr lang="nl-BE" baseline="0" dirty="0">
              <a:sym typeface="Wingdings" panose="05000000000000000000" pitchFamily="2" charset="2"/>
            </a:endParaRPr>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24</a:t>
            </a:fld>
            <a:endParaRPr lang="nl-NL" dirty="0"/>
          </a:p>
        </p:txBody>
      </p:sp>
    </p:spTree>
    <p:extLst>
      <p:ext uri="{BB962C8B-B14F-4D97-AF65-F5344CB8AC3E}">
        <p14:creationId xmlns:p14="http://schemas.microsoft.com/office/powerpoint/2010/main" val="22252746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smtClean="0"/>
              <a:t>Dit effect geldt enkel in</a:t>
            </a:r>
            <a:r>
              <a:rPr lang="nl-NL" baseline="0" dirty="0" smtClean="0"/>
              <a:t> geval van gelijke etniciteit tussen de leerlingen of in klassen met een gelijkaardig percentage etnische minderheden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smtClean="0"/>
          </a:p>
          <a:p>
            <a:endParaRPr lang="nl-NL" dirty="0" smtClean="0"/>
          </a:p>
        </p:txBody>
      </p:sp>
      <p:sp>
        <p:nvSpPr>
          <p:cNvPr id="4" name="Slide Number Placeholder 3"/>
          <p:cNvSpPr>
            <a:spLocks noGrp="1"/>
          </p:cNvSpPr>
          <p:nvPr>
            <p:ph type="sldNum" sz="quarter" idx="10"/>
          </p:nvPr>
        </p:nvSpPr>
        <p:spPr/>
        <p:txBody>
          <a:bodyPr/>
          <a:lstStyle/>
          <a:p>
            <a:fld id="{2A99E7CB-B55B-433F-ACF3-9EACF2CD01B5}" type="slidenum">
              <a:rPr lang="nl-NL" smtClean="0"/>
              <a:t>25</a:t>
            </a:fld>
            <a:endParaRPr lang="nl-NL" dirty="0"/>
          </a:p>
        </p:txBody>
      </p:sp>
    </p:spTree>
    <p:extLst>
      <p:ext uri="{BB962C8B-B14F-4D97-AF65-F5344CB8AC3E}">
        <p14:creationId xmlns:p14="http://schemas.microsoft.com/office/powerpoint/2010/main" val="32972065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26</a:t>
            </a:fld>
            <a:endParaRPr lang="nl-NL" dirty="0"/>
          </a:p>
        </p:txBody>
      </p:sp>
    </p:spTree>
    <p:extLst>
      <p:ext uri="{BB962C8B-B14F-4D97-AF65-F5344CB8AC3E}">
        <p14:creationId xmlns:p14="http://schemas.microsoft.com/office/powerpoint/2010/main" val="42167238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2A99E7CB-B55B-433F-ACF3-9EACF2CD01B5}" type="slidenum">
              <a:rPr lang="nl-NL" smtClean="0"/>
              <a:t>27</a:t>
            </a:fld>
            <a:endParaRPr lang="nl-NL" dirty="0"/>
          </a:p>
        </p:txBody>
      </p:sp>
    </p:spTree>
    <p:extLst>
      <p:ext uri="{BB962C8B-B14F-4D97-AF65-F5344CB8AC3E}">
        <p14:creationId xmlns:p14="http://schemas.microsoft.com/office/powerpoint/2010/main" val="37547673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aseline="0" dirty="0" smtClean="0"/>
              <a:t>Schaal is </a:t>
            </a:r>
            <a:r>
              <a:rPr lang="nl-BE" baseline="0" dirty="0"/>
              <a:t>gebaseerd op </a:t>
            </a:r>
            <a:r>
              <a:rPr lang="nl-BE" baseline="0" dirty="0" smtClean="0"/>
              <a:t>de beroepssituatie van de </a:t>
            </a:r>
            <a:r>
              <a:rPr lang="nl-BE" baseline="0" dirty="0"/>
              <a:t>ouders (hoogste van de twee)</a:t>
            </a:r>
            <a:endParaRPr lang="nl-BE"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28</a:t>
            </a:fld>
            <a:endParaRPr lang="nl-NL" dirty="0"/>
          </a:p>
        </p:txBody>
      </p:sp>
    </p:spTree>
    <p:extLst>
      <p:ext uri="{BB962C8B-B14F-4D97-AF65-F5344CB8AC3E}">
        <p14:creationId xmlns:p14="http://schemas.microsoft.com/office/powerpoint/2010/main" val="32741065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smtClean="0"/>
              <a:t>Jan &amp; Giovanni: zelfde inschatting</a:t>
            </a:r>
            <a:r>
              <a:rPr lang="nl-BE" baseline="0" dirty="0" smtClean="0"/>
              <a:t> door de leerkracht wat betreft wiskundige, taal- en technische vaardigheden </a:t>
            </a:r>
            <a:endParaRPr lang="nl-B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smtClean="0"/>
              <a:t>Jan &amp; Giovanni: ook indien een</a:t>
            </a:r>
            <a:r>
              <a:rPr lang="nl-BE" dirty="0" smtClean="0">
                <a:solidFill>
                  <a:srgbClr val="FF0000"/>
                </a:solidFill>
              </a:rPr>
              <a:t>zelfde cognitieve bekwaamheid gemeten a.d.h.v. de</a:t>
            </a:r>
            <a:r>
              <a:rPr lang="nl-BE" baseline="0" dirty="0" smtClean="0">
                <a:solidFill>
                  <a:srgbClr val="FF0000"/>
                </a:solidFill>
              </a:rPr>
              <a:t> </a:t>
            </a:r>
            <a:r>
              <a:rPr lang="nl-BE" dirty="0" smtClean="0">
                <a:solidFill>
                  <a:srgbClr val="FF0000"/>
                </a:solidFill>
              </a:rPr>
              <a:t>Raven-test</a:t>
            </a:r>
          </a:p>
          <a:p>
            <a:endParaRPr lang="nl-BE"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30</a:t>
            </a:fld>
            <a:endParaRPr lang="nl-NL" dirty="0"/>
          </a:p>
        </p:txBody>
      </p:sp>
    </p:spTree>
    <p:extLst>
      <p:ext uri="{BB962C8B-B14F-4D97-AF65-F5344CB8AC3E}">
        <p14:creationId xmlns:p14="http://schemas.microsoft.com/office/powerpoint/2010/main" val="30036169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solidFill>
                <a:srgbClr val="FF0000"/>
              </a:solidFill>
            </a:endParaRPr>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31</a:t>
            </a:fld>
            <a:endParaRPr lang="nl-NL" dirty="0"/>
          </a:p>
        </p:txBody>
      </p:sp>
    </p:spTree>
    <p:extLst>
      <p:ext uri="{BB962C8B-B14F-4D97-AF65-F5344CB8AC3E}">
        <p14:creationId xmlns:p14="http://schemas.microsoft.com/office/powerpoint/2010/main" val="18206759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2A99E7CB-B55B-433F-ACF3-9EACF2CD01B5}" type="slidenum">
              <a:rPr lang="nl-NL" smtClean="0"/>
              <a:t>32</a:t>
            </a:fld>
            <a:endParaRPr lang="nl-NL" dirty="0"/>
          </a:p>
        </p:txBody>
      </p:sp>
    </p:spTree>
    <p:extLst>
      <p:ext uri="{BB962C8B-B14F-4D97-AF65-F5344CB8AC3E}">
        <p14:creationId xmlns:p14="http://schemas.microsoft.com/office/powerpoint/2010/main" val="15031595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b="0" baseline="0" dirty="0" smtClean="0"/>
              <a:t>Dat betekent </a:t>
            </a:r>
            <a:r>
              <a:rPr lang="nl-NL" b="0" baseline="0" dirty="0"/>
              <a:t>dat meisjes </a:t>
            </a:r>
            <a:r>
              <a:rPr lang="nl-NL" b="0" baseline="0" dirty="0" smtClean="0"/>
              <a:t>vaker </a:t>
            </a:r>
            <a:r>
              <a:rPr lang="nl-NL" b="0" baseline="0" dirty="0"/>
              <a:t>het advies krijgen voor </a:t>
            </a:r>
            <a:r>
              <a:rPr lang="nl-NL" b="0" baseline="0" dirty="0" smtClean="0"/>
              <a:t>een academisch georiënteerde studierichting, omdat </a:t>
            </a:r>
            <a:r>
              <a:rPr lang="nl-NL" b="0" baseline="0" dirty="0"/>
              <a:t>ze volgens de leerkracht een betere studiehouding </a:t>
            </a:r>
            <a:r>
              <a:rPr lang="nl-NL" b="0" baseline="0" dirty="0" smtClean="0"/>
              <a:t>hebben</a:t>
            </a:r>
            <a:endParaRPr lang="nl-NL" b="0" baseline="0" dirty="0"/>
          </a:p>
          <a:p>
            <a:endParaRPr lang="nl-NL" dirty="0"/>
          </a:p>
        </p:txBody>
      </p:sp>
      <p:sp>
        <p:nvSpPr>
          <p:cNvPr id="4" name="Slide Number Placeholder 3"/>
          <p:cNvSpPr>
            <a:spLocks noGrp="1"/>
          </p:cNvSpPr>
          <p:nvPr>
            <p:ph type="sldNum" sz="quarter" idx="10"/>
          </p:nvPr>
        </p:nvSpPr>
        <p:spPr/>
        <p:txBody>
          <a:bodyPr/>
          <a:lstStyle/>
          <a:p>
            <a:fld id="{2A99E7CB-B55B-433F-ACF3-9EACF2CD01B5}" type="slidenum">
              <a:rPr lang="nl-NL" smtClean="0"/>
              <a:t>33</a:t>
            </a:fld>
            <a:endParaRPr lang="nl-NL" dirty="0"/>
          </a:p>
        </p:txBody>
      </p:sp>
    </p:spTree>
    <p:extLst>
      <p:ext uri="{BB962C8B-B14F-4D97-AF65-F5344CB8AC3E}">
        <p14:creationId xmlns:p14="http://schemas.microsoft.com/office/powerpoint/2010/main" val="34113474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aseline="0" dirty="0" smtClean="0"/>
              <a:t>Spelen de grootste rol:</a:t>
            </a:r>
          </a:p>
          <a:p>
            <a:pPr marL="171450" indent="-171450">
              <a:buFont typeface="Arial" panose="020B0604020202020204" pitchFamily="34" charset="0"/>
              <a:buChar char="•"/>
            </a:pPr>
            <a:r>
              <a:rPr lang="nl-BE" baseline="0" dirty="0" smtClean="0"/>
              <a:t>Wiskundige vaardigheden (P)</a:t>
            </a:r>
          </a:p>
          <a:p>
            <a:pPr marL="171450" indent="-171450">
              <a:buFont typeface="Arial" panose="020B0604020202020204" pitchFamily="34" charset="0"/>
              <a:buChar char="•"/>
            </a:pPr>
            <a:r>
              <a:rPr lang="nl-BE" baseline="0" dirty="0" smtClean="0"/>
              <a:t>Studiehouding (P)</a:t>
            </a:r>
          </a:p>
          <a:p>
            <a:pPr marL="171450" indent="-171450">
              <a:buFont typeface="Arial" panose="020B0604020202020204" pitchFamily="34" charset="0"/>
              <a:buChar char="•"/>
            </a:pPr>
            <a:r>
              <a:rPr lang="nl-BE" baseline="0" dirty="0" smtClean="0"/>
              <a:t>Sociale achtergrond of SES (F)</a:t>
            </a:r>
          </a:p>
          <a:p>
            <a:pPr marL="171450" indent="-171450">
              <a:buFont typeface="Arial" panose="020B0604020202020204" pitchFamily="34" charset="0"/>
              <a:buChar char="•"/>
            </a:pPr>
            <a:r>
              <a:rPr lang="nl-BE" baseline="0" dirty="0" smtClean="0"/>
              <a:t>Gender (F)</a:t>
            </a:r>
          </a:p>
          <a:p>
            <a:pPr marL="0" indent="0">
              <a:buFont typeface="Arial" panose="020B0604020202020204" pitchFamily="34" charset="0"/>
              <a:buNone/>
            </a:pPr>
            <a:endParaRPr lang="nl-BE" baseline="0" dirty="0" smtClean="0"/>
          </a:p>
          <a:p>
            <a:r>
              <a:rPr lang="nl-BE" dirty="0" smtClean="0"/>
              <a:t>Spelen een beduidende rol:</a:t>
            </a:r>
          </a:p>
          <a:p>
            <a:pPr marL="457200" indent="-457200">
              <a:buFont typeface="Arial" panose="020B0604020202020204" pitchFamily="34" charset="0"/>
              <a:buChar char="•"/>
            </a:pPr>
            <a:r>
              <a:rPr lang="nl-BE" dirty="0" smtClean="0"/>
              <a:t>Taalvaardigheden (P)</a:t>
            </a:r>
          </a:p>
          <a:p>
            <a:pPr marL="457200" indent="-457200">
              <a:buFont typeface="Arial" panose="020B0604020202020204" pitchFamily="34" charset="0"/>
              <a:buChar char="•"/>
            </a:pPr>
            <a:r>
              <a:rPr lang="nl-BE" dirty="0" smtClean="0"/>
              <a:t>Technische vaardigheden (P) </a:t>
            </a:r>
            <a:r>
              <a:rPr lang="nl-BE" dirty="0" smtClean="0">
                <a:sym typeface="Wingdings" panose="05000000000000000000" pitchFamily="2" charset="2"/>
              </a:rPr>
              <a:t></a:t>
            </a:r>
            <a:r>
              <a:rPr lang="nl-BE" baseline="0" dirty="0" smtClean="0">
                <a:sym typeface="Wingdings" panose="05000000000000000000" pitchFamily="2" charset="2"/>
              </a:rPr>
              <a:t> negatief verband met studieadvies!</a:t>
            </a:r>
          </a:p>
          <a:p>
            <a:pPr marL="0" indent="0">
              <a:buFont typeface="Arial" panose="020B0604020202020204" pitchFamily="34" charset="0"/>
              <a:buNone/>
            </a:pPr>
            <a:endParaRPr lang="nl-BE" baseline="0" dirty="0" smtClean="0">
              <a:sym typeface="Wingdings" panose="05000000000000000000" pitchFamily="2" charset="2"/>
            </a:endParaRPr>
          </a:p>
          <a:p>
            <a:r>
              <a:rPr lang="nl-BE" dirty="0" smtClean="0">
                <a:solidFill>
                  <a:srgbClr val="FF0000"/>
                </a:solidFill>
              </a:rPr>
              <a:t>Spelen</a:t>
            </a:r>
            <a:r>
              <a:rPr lang="nl-BE" baseline="0" dirty="0" smtClean="0">
                <a:solidFill>
                  <a:srgbClr val="FF0000"/>
                </a:solidFill>
              </a:rPr>
              <a:t> e</a:t>
            </a:r>
            <a:r>
              <a:rPr lang="nl-BE" dirty="0" smtClean="0">
                <a:solidFill>
                  <a:srgbClr val="FF0000"/>
                </a:solidFill>
              </a:rPr>
              <a:t>nkel een indirect</a:t>
            </a:r>
            <a:r>
              <a:rPr lang="nl-BE" dirty="0" smtClean="0">
                <a:solidFill>
                  <a:schemeClr val="tx1"/>
                </a:solidFill>
              </a:rPr>
              <a:t>e</a:t>
            </a:r>
            <a:r>
              <a:rPr lang="nl-BE" baseline="0" dirty="0" smtClean="0">
                <a:solidFill>
                  <a:schemeClr val="tx1"/>
                </a:solidFill>
              </a:rPr>
              <a:t> rol</a:t>
            </a:r>
            <a:r>
              <a:rPr lang="nl-BE" dirty="0" smtClean="0"/>
              <a:t>:</a:t>
            </a:r>
          </a:p>
          <a:p>
            <a:pPr marL="457200" indent="-457200">
              <a:buFont typeface="Arial" panose="020B0604020202020204" pitchFamily="34" charset="0"/>
              <a:buChar char="•"/>
            </a:pPr>
            <a:r>
              <a:rPr lang="nl-BE" dirty="0" smtClean="0"/>
              <a:t>Etnische</a:t>
            </a:r>
            <a:r>
              <a:rPr lang="nl-BE" baseline="0" dirty="0" smtClean="0"/>
              <a:t> achtergrond</a:t>
            </a:r>
            <a:r>
              <a:rPr lang="nl-BE" dirty="0" smtClean="0"/>
              <a:t> (F)</a:t>
            </a:r>
          </a:p>
          <a:p>
            <a:pPr marL="0" indent="0">
              <a:buFont typeface="Arial" panose="020B0604020202020204" pitchFamily="34" charset="0"/>
              <a:buNone/>
            </a:pPr>
            <a:endParaRPr lang="nl-BE" dirty="0" smtClean="0"/>
          </a:p>
          <a:p>
            <a:r>
              <a:rPr lang="nl-BE" dirty="0" smtClean="0"/>
              <a:t>Spelen een beperkte rol:</a:t>
            </a:r>
          </a:p>
          <a:p>
            <a:pPr marL="457200" indent="-457200">
              <a:buFont typeface="Arial" panose="020B0604020202020204" pitchFamily="34" charset="0"/>
              <a:buChar char="•"/>
            </a:pPr>
            <a:r>
              <a:rPr lang="nl-BE" dirty="0" smtClean="0"/>
              <a:t>Ondersteuning door ouders (P)</a:t>
            </a:r>
            <a:r>
              <a:rPr lang="nl-BE" baseline="0" dirty="0" smtClean="0"/>
              <a:t> </a:t>
            </a:r>
            <a:r>
              <a:rPr lang="nl-BE" baseline="0" dirty="0" smtClean="0">
                <a:sym typeface="Wingdings" panose="05000000000000000000" pitchFamily="2" charset="2"/>
              </a:rPr>
              <a:t></a:t>
            </a:r>
            <a:r>
              <a:rPr lang="nl-BE" baseline="0" dirty="0" smtClean="0"/>
              <a:t> de impact die uitgaat van deze factor op het studieadvies is eerder indirect</a:t>
            </a:r>
            <a:endParaRPr lang="nl-BE" dirty="0" smtClean="0"/>
          </a:p>
          <a:p>
            <a:pPr marL="0" indent="0">
              <a:buFont typeface="Arial" panose="020B0604020202020204" pitchFamily="34" charset="0"/>
              <a:buNone/>
            </a:pPr>
            <a:endParaRPr lang="nl-BE" dirty="0" smtClean="0"/>
          </a:p>
          <a:p>
            <a:r>
              <a:rPr lang="nl-BE" dirty="0" smtClean="0"/>
              <a:t>Spelen</a:t>
            </a:r>
            <a:r>
              <a:rPr lang="nl-BE" baseline="0" dirty="0" smtClean="0"/>
              <a:t> geen rol:</a:t>
            </a:r>
            <a:endParaRPr lang="nl-BE" dirty="0" smtClean="0"/>
          </a:p>
          <a:p>
            <a:pPr marL="457200" indent="-457200">
              <a:buFont typeface="Arial" panose="020B0604020202020204" pitchFamily="34" charset="0"/>
              <a:buChar char="•"/>
            </a:pPr>
            <a:r>
              <a:rPr lang="nl-BE" dirty="0" smtClean="0"/>
              <a:t>Leerkracht-leerling relatie (P)</a:t>
            </a:r>
          </a:p>
          <a:p>
            <a:pPr marL="457200" indent="-457200">
              <a:buFont typeface="Arial" panose="020B0604020202020204" pitchFamily="34" charset="0"/>
              <a:buChar char="•"/>
            </a:pPr>
            <a:r>
              <a:rPr lang="nl-BE" dirty="0" smtClean="0"/>
              <a:t>Sociale vaardigheden (P)</a:t>
            </a:r>
          </a:p>
          <a:p>
            <a:pPr marL="0" indent="0">
              <a:buFont typeface="Arial" panose="020B0604020202020204" pitchFamily="34" charset="0"/>
              <a:buNone/>
            </a:pPr>
            <a:endParaRPr lang="nl-BE" dirty="0" smtClean="0"/>
          </a:p>
          <a:p>
            <a:endParaRPr lang="nl-BE" baseline="0"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34</a:t>
            </a:fld>
            <a:endParaRPr lang="nl-NL" dirty="0"/>
          </a:p>
        </p:txBody>
      </p:sp>
    </p:spTree>
    <p:extLst>
      <p:ext uri="{BB962C8B-B14F-4D97-AF65-F5344CB8AC3E}">
        <p14:creationId xmlns:p14="http://schemas.microsoft.com/office/powerpoint/2010/main" val="16105719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36</a:t>
            </a:fld>
            <a:endParaRPr lang="nl-NL" dirty="0"/>
          </a:p>
        </p:txBody>
      </p:sp>
    </p:spTree>
    <p:extLst>
      <p:ext uri="{BB962C8B-B14F-4D97-AF65-F5344CB8AC3E}">
        <p14:creationId xmlns:p14="http://schemas.microsoft.com/office/powerpoint/2010/main" val="19650092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37</a:t>
            </a:fld>
            <a:endParaRPr lang="nl-NL" dirty="0"/>
          </a:p>
        </p:txBody>
      </p:sp>
    </p:spTree>
    <p:extLst>
      <p:ext uri="{BB962C8B-B14F-4D97-AF65-F5344CB8AC3E}">
        <p14:creationId xmlns:p14="http://schemas.microsoft.com/office/powerpoint/2010/main" val="24809455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aseline="0" dirty="0" smtClean="0"/>
              <a:t>Spelen de grootste rol:</a:t>
            </a:r>
          </a:p>
          <a:p>
            <a:pPr marL="171450" indent="-171450">
              <a:buFont typeface="Arial" panose="020B0604020202020204" pitchFamily="34" charset="0"/>
              <a:buChar char="•"/>
            </a:pPr>
            <a:r>
              <a:rPr lang="nl-BE" baseline="0" dirty="0" smtClean="0"/>
              <a:t>Wiskundige vaardigheden (P)</a:t>
            </a:r>
          </a:p>
          <a:p>
            <a:pPr marL="171450" indent="-171450">
              <a:buFont typeface="Arial" panose="020B0604020202020204" pitchFamily="34" charset="0"/>
              <a:buChar char="•"/>
            </a:pPr>
            <a:r>
              <a:rPr lang="nl-BE" baseline="0" dirty="0" smtClean="0"/>
              <a:t>Studiehouding (P)</a:t>
            </a:r>
          </a:p>
          <a:p>
            <a:pPr marL="171450" indent="-171450">
              <a:buFont typeface="Arial" panose="020B0604020202020204" pitchFamily="34" charset="0"/>
              <a:buChar char="•"/>
            </a:pPr>
            <a:r>
              <a:rPr lang="nl-BE" baseline="0" dirty="0" smtClean="0"/>
              <a:t>Sociale achtergrond of SES (F)</a:t>
            </a:r>
          </a:p>
          <a:p>
            <a:pPr marL="171450" indent="-171450">
              <a:buFont typeface="Arial" panose="020B0604020202020204" pitchFamily="34" charset="0"/>
              <a:buChar char="•"/>
            </a:pPr>
            <a:r>
              <a:rPr lang="nl-BE" baseline="0" dirty="0" smtClean="0"/>
              <a:t>Gender (F)</a:t>
            </a:r>
          </a:p>
          <a:p>
            <a:pPr marL="0" indent="0">
              <a:buFont typeface="Arial" panose="020B0604020202020204" pitchFamily="34" charset="0"/>
              <a:buNone/>
            </a:pPr>
            <a:endParaRPr lang="nl-BE" baseline="0" dirty="0" smtClean="0"/>
          </a:p>
          <a:p>
            <a:r>
              <a:rPr lang="nl-BE" dirty="0" smtClean="0"/>
              <a:t>Spelen een beduidende rol:</a:t>
            </a:r>
          </a:p>
          <a:p>
            <a:pPr marL="457200" indent="-457200">
              <a:buFont typeface="Arial" panose="020B0604020202020204" pitchFamily="34" charset="0"/>
              <a:buChar char="•"/>
            </a:pPr>
            <a:r>
              <a:rPr lang="nl-BE" dirty="0" smtClean="0"/>
              <a:t>Taalvaardigheden (P)</a:t>
            </a:r>
          </a:p>
          <a:p>
            <a:pPr marL="457200" indent="-457200">
              <a:buFont typeface="Arial" panose="020B0604020202020204" pitchFamily="34" charset="0"/>
              <a:buChar char="•"/>
            </a:pPr>
            <a:r>
              <a:rPr lang="nl-BE" dirty="0" smtClean="0"/>
              <a:t>Technische vaardigheden (P) </a:t>
            </a:r>
            <a:r>
              <a:rPr lang="nl-BE" dirty="0" smtClean="0">
                <a:sym typeface="Wingdings" panose="05000000000000000000" pitchFamily="2" charset="2"/>
              </a:rPr>
              <a:t></a:t>
            </a:r>
            <a:r>
              <a:rPr lang="nl-BE" baseline="0" dirty="0" smtClean="0">
                <a:sym typeface="Wingdings" panose="05000000000000000000" pitchFamily="2" charset="2"/>
              </a:rPr>
              <a:t> negatief verband met studieadvies!</a:t>
            </a:r>
          </a:p>
          <a:p>
            <a:pPr marL="0" indent="0">
              <a:buFont typeface="Arial" panose="020B0604020202020204" pitchFamily="34" charset="0"/>
              <a:buNone/>
            </a:pPr>
            <a:endParaRPr lang="nl-BE" baseline="0" dirty="0" smtClean="0">
              <a:sym typeface="Wingdings" panose="05000000000000000000" pitchFamily="2" charset="2"/>
            </a:endParaRPr>
          </a:p>
          <a:p>
            <a:r>
              <a:rPr lang="nl-BE" dirty="0" smtClean="0">
                <a:solidFill>
                  <a:srgbClr val="FF0000"/>
                </a:solidFill>
              </a:rPr>
              <a:t>Spelen</a:t>
            </a:r>
            <a:r>
              <a:rPr lang="nl-BE" baseline="0" dirty="0" smtClean="0">
                <a:solidFill>
                  <a:srgbClr val="FF0000"/>
                </a:solidFill>
              </a:rPr>
              <a:t> e</a:t>
            </a:r>
            <a:r>
              <a:rPr lang="nl-BE" dirty="0" smtClean="0">
                <a:solidFill>
                  <a:srgbClr val="FF0000"/>
                </a:solidFill>
              </a:rPr>
              <a:t>nkel een indirect</a:t>
            </a:r>
            <a:r>
              <a:rPr lang="nl-BE" dirty="0" smtClean="0">
                <a:solidFill>
                  <a:schemeClr val="tx1"/>
                </a:solidFill>
              </a:rPr>
              <a:t>e</a:t>
            </a:r>
            <a:r>
              <a:rPr lang="nl-BE" baseline="0" dirty="0" smtClean="0">
                <a:solidFill>
                  <a:schemeClr val="tx1"/>
                </a:solidFill>
              </a:rPr>
              <a:t> rol</a:t>
            </a:r>
            <a:r>
              <a:rPr lang="nl-BE" dirty="0" smtClean="0"/>
              <a:t>:</a:t>
            </a:r>
          </a:p>
          <a:p>
            <a:pPr marL="457200" indent="-457200">
              <a:buFont typeface="Arial" panose="020B0604020202020204" pitchFamily="34" charset="0"/>
              <a:buChar char="•"/>
            </a:pPr>
            <a:r>
              <a:rPr lang="nl-BE" dirty="0" smtClean="0"/>
              <a:t>Etnische</a:t>
            </a:r>
            <a:r>
              <a:rPr lang="nl-BE" baseline="0" dirty="0" smtClean="0"/>
              <a:t> achtergrond</a:t>
            </a:r>
            <a:r>
              <a:rPr lang="nl-BE" dirty="0" smtClean="0"/>
              <a:t> (F)</a:t>
            </a:r>
          </a:p>
          <a:p>
            <a:pPr marL="0" indent="0">
              <a:buFont typeface="Arial" panose="020B0604020202020204" pitchFamily="34" charset="0"/>
              <a:buNone/>
            </a:pPr>
            <a:endParaRPr lang="nl-BE" dirty="0" smtClean="0"/>
          </a:p>
          <a:p>
            <a:r>
              <a:rPr lang="nl-BE" dirty="0" smtClean="0"/>
              <a:t>Spelen een beperkte rol:</a:t>
            </a:r>
          </a:p>
          <a:p>
            <a:pPr marL="457200" indent="-457200">
              <a:buFont typeface="Arial" panose="020B0604020202020204" pitchFamily="34" charset="0"/>
              <a:buChar char="•"/>
            </a:pPr>
            <a:r>
              <a:rPr lang="nl-BE" dirty="0" smtClean="0"/>
              <a:t>Ondersteuning door ouders (P)</a:t>
            </a:r>
            <a:r>
              <a:rPr lang="nl-BE" baseline="0" dirty="0" smtClean="0"/>
              <a:t> </a:t>
            </a:r>
            <a:r>
              <a:rPr lang="nl-BE" baseline="0" dirty="0" smtClean="0">
                <a:sym typeface="Wingdings" panose="05000000000000000000" pitchFamily="2" charset="2"/>
              </a:rPr>
              <a:t></a:t>
            </a:r>
            <a:r>
              <a:rPr lang="nl-BE" baseline="0" dirty="0" smtClean="0"/>
              <a:t> de impact die uitgaat van deze factor op het studieadvies is eerder indirect</a:t>
            </a:r>
            <a:endParaRPr lang="nl-BE" dirty="0" smtClean="0"/>
          </a:p>
          <a:p>
            <a:pPr marL="0" indent="0">
              <a:buFont typeface="Arial" panose="020B0604020202020204" pitchFamily="34" charset="0"/>
              <a:buNone/>
            </a:pPr>
            <a:endParaRPr lang="nl-BE" dirty="0" smtClean="0"/>
          </a:p>
          <a:p>
            <a:r>
              <a:rPr lang="nl-BE" dirty="0" smtClean="0"/>
              <a:t>Spelen</a:t>
            </a:r>
            <a:r>
              <a:rPr lang="nl-BE" baseline="0" dirty="0" smtClean="0"/>
              <a:t> geen rol:</a:t>
            </a:r>
            <a:endParaRPr lang="nl-BE" dirty="0" smtClean="0"/>
          </a:p>
          <a:p>
            <a:pPr marL="457200" indent="-457200">
              <a:buFont typeface="Arial" panose="020B0604020202020204" pitchFamily="34" charset="0"/>
              <a:buChar char="•"/>
            </a:pPr>
            <a:r>
              <a:rPr lang="nl-BE" dirty="0" smtClean="0"/>
              <a:t>Leerkracht-leerling relatie (P)</a:t>
            </a:r>
          </a:p>
          <a:p>
            <a:pPr marL="457200" indent="-457200">
              <a:buFont typeface="Arial" panose="020B0604020202020204" pitchFamily="34" charset="0"/>
              <a:buChar char="•"/>
            </a:pPr>
            <a:r>
              <a:rPr lang="nl-BE" dirty="0" smtClean="0"/>
              <a:t>Sociale vaardigheden (P)</a:t>
            </a:r>
          </a:p>
          <a:p>
            <a:pPr marL="0" indent="0">
              <a:buFont typeface="Arial" panose="020B0604020202020204" pitchFamily="34" charset="0"/>
              <a:buNone/>
            </a:pPr>
            <a:endParaRPr lang="nl-BE" dirty="0" smtClean="0"/>
          </a:p>
          <a:p>
            <a:endParaRPr lang="nl-BE" baseline="0"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38</a:t>
            </a:fld>
            <a:endParaRPr lang="nl-NL" dirty="0"/>
          </a:p>
        </p:txBody>
      </p:sp>
    </p:spTree>
    <p:extLst>
      <p:ext uri="{BB962C8B-B14F-4D97-AF65-F5344CB8AC3E}">
        <p14:creationId xmlns:p14="http://schemas.microsoft.com/office/powerpoint/2010/main" val="10108856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39</a:t>
            </a:fld>
            <a:endParaRPr lang="nl-NL" dirty="0"/>
          </a:p>
        </p:txBody>
      </p:sp>
    </p:spTree>
    <p:extLst>
      <p:ext uri="{BB962C8B-B14F-4D97-AF65-F5344CB8AC3E}">
        <p14:creationId xmlns:p14="http://schemas.microsoft.com/office/powerpoint/2010/main" val="6053350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Divers leerlingenpubliek = hoog percentage</a:t>
            </a:r>
            <a:r>
              <a:rPr lang="nl-NL" baseline="0" dirty="0" smtClean="0"/>
              <a:t> etnische minderheden</a:t>
            </a:r>
            <a:endParaRPr lang="nl-NL"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smtClean="0"/>
              <a:t>Het (gedeeld) verwachtingspatroon van de leerkrachten speelt hier een bepalende rol </a:t>
            </a:r>
            <a:r>
              <a:rPr lang="nl-NL" b="0" dirty="0" smtClean="0"/>
              <a:t>(verwachtingen van leerkrachten over hun leerlingen =</a:t>
            </a:r>
            <a:r>
              <a:rPr lang="nl-NL" b="0" baseline="0" dirty="0" smtClean="0"/>
              <a:t> verwachtingen van leerkrachten over de </a:t>
            </a:r>
            <a:r>
              <a:rPr lang="nl-NL" b="0" dirty="0" smtClean="0"/>
              <a:t>verdere prestaties van hun</a:t>
            </a:r>
            <a:r>
              <a:rPr lang="nl-NL" b="0" baseline="0" dirty="0" smtClean="0"/>
              <a:t> </a:t>
            </a:r>
            <a:r>
              <a:rPr lang="nl-NL" b="0" dirty="0" smtClean="0"/>
              <a:t>leerlingen</a:t>
            </a:r>
            <a:r>
              <a:rPr lang="nl-NL" b="0" baseline="0" dirty="0" smtClean="0"/>
              <a:t> in het onderwijs)</a:t>
            </a:r>
            <a:endParaRPr lang="nl-NL" b="0" dirty="0" smtClean="0"/>
          </a:p>
          <a:p>
            <a:pPr lvl="0"/>
            <a:r>
              <a:rPr lang="nl-BE" dirty="0" smtClean="0"/>
              <a:t>Mede hierdoor kiezen leerlingen minder snel voor een eerder academisch georiënteerde studierichting</a:t>
            </a:r>
          </a:p>
          <a:p>
            <a:pPr marL="0" marR="0" lvl="0" indent="0" algn="l" defTabSz="914400" rtl="0" eaLnBrk="1" fontAlgn="auto" latinLnBrk="0" hangingPunct="1">
              <a:lnSpc>
                <a:spcPct val="100000"/>
              </a:lnSpc>
              <a:spcBef>
                <a:spcPts val="0"/>
              </a:spcBef>
              <a:spcAft>
                <a:spcPts val="0"/>
              </a:spcAft>
              <a:buClrTx/>
              <a:buSzTx/>
              <a:buFontTx/>
              <a:buNone/>
              <a:tabLst/>
              <a:defRPr/>
            </a:pPr>
            <a:r>
              <a:rPr lang="nl-BE" b="0" dirty="0" smtClean="0">
                <a:solidFill>
                  <a:schemeClr val="tx1"/>
                </a:solidFill>
              </a:rPr>
              <a:t>Op </a:t>
            </a:r>
            <a:r>
              <a:rPr lang="nl-BE" b="0" dirty="0">
                <a:solidFill>
                  <a:schemeClr val="tx1"/>
                </a:solidFill>
              </a:rPr>
              <a:t>scholen waar een minder positief gedeeld verwachtingspatroon bestaat onder leerkrachten, hebben leerlingen minder kans om te kiezen voor een </a:t>
            </a:r>
            <a:r>
              <a:rPr lang="nl-BE" b="0" dirty="0" smtClean="0">
                <a:solidFill>
                  <a:schemeClr val="tx1"/>
                </a:solidFill>
              </a:rPr>
              <a:t>academisch</a:t>
            </a:r>
            <a:r>
              <a:rPr lang="nl-BE" b="0" baseline="0" dirty="0" smtClean="0">
                <a:solidFill>
                  <a:schemeClr val="tx1"/>
                </a:solidFill>
              </a:rPr>
              <a:t> georiënteerde</a:t>
            </a:r>
            <a:r>
              <a:rPr lang="nl-BE" b="0" dirty="0" smtClean="0">
                <a:solidFill>
                  <a:schemeClr val="tx1"/>
                </a:solidFill>
              </a:rPr>
              <a:t> studierichting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b="1" dirty="0">
              <a:solidFill>
                <a:schemeClr val="tx1"/>
              </a:solidFill>
            </a:endParaRPr>
          </a:p>
        </p:txBody>
      </p:sp>
      <p:sp>
        <p:nvSpPr>
          <p:cNvPr id="4" name="Slide Number Placeholder 3"/>
          <p:cNvSpPr>
            <a:spLocks noGrp="1"/>
          </p:cNvSpPr>
          <p:nvPr>
            <p:ph type="sldNum" sz="quarter" idx="10"/>
          </p:nvPr>
        </p:nvSpPr>
        <p:spPr/>
        <p:txBody>
          <a:bodyPr/>
          <a:lstStyle/>
          <a:p>
            <a:fld id="{2A99E7CB-B55B-433F-ACF3-9EACF2CD01B5}" type="slidenum">
              <a:rPr lang="nl-NL" smtClean="0"/>
              <a:t>40</a:t>
            </a:fld>
            <a:endParaRPr lang="nl-NL" dirty="0"/>
          </a:p>
        </p:txBody>
      </p:sp>
    </p:spTree>
    <p:extLst>
      <p:ext uri="{BB962C8B-B14F-4D97-AF65-F5344CB8AC3E}">
        <p14:creationId xmlns:p14="http://schemas.microsoft.com/office/powerpoint/2010/main" val="3474861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aseline="0" dirty="0" smtClean="0"/>
              <a:t>Spelen de grootste rol:</a:t>
            </a:r>
          </a:p>
          <a:p>
            <a:pPr marL="171450" indent="-171450">
              <a:buFont typeface="Arial" panose="020B0604020202020204" pitchFamily="34" charset="0"/>
              <a:buChar char="•"/>
            </a:pPr>
            <a:r>
              <a:rPr lang="nl-BE" baseline="0" dirty="0" smtClean="0"/>
              <a:t>Wiskundige vaardigheden (P)</a:t>
            </a:r>
          </a:p>
          <a:p>
            <a:pPr marL="171450" indent="-171450">
              <a:buFont typeface="Arial" panose="020B0604020202020204" pitchFamily="34" charset="0"/>
              <a:buChar char="•"/>
            </a:pPr>
            <a:r>
              <a:rPr lang="nl-BE" baseline="0" dirty="0" smtClean="0"/>
              <a:t>Studiehouding (P)</a:t>
            </a:r>
          </a:p>
          <a:p>
            <a:pPr marL="171450" indent="-171450">
              <a:buFont typeface="Arial" panose="020B0604020202020204" pitchFamily="34" charset="0"/>
              <a:buChar char="•"/>
            </a:pPr>
            <a:r>
              <a:rPr lang="nl-BE" baseline="0" dirty="0" smtClean="0"/>
              <a:t>Sociale achtergrond of SES (F)</a:t>
            </a:r>
          </a:p>
          <a:p>
            <a:pPr marL="171450" indent="-171450">
              <a:buFont typeface="Arial" panose="020B0604020202020204" pitchFamily="34" charset="0"/>
              <a:buChar char="•"/>
            </a:pPr>
            <a:r>
              <a:rPr lang="nl-BE" baseline="0" dirty="0" smtClean="0"/>
              <a:t>Gender (F)</a:t>
            </a:r>
          </a:p>
          <a:p>
            <a:pPr marL="0" indent="0">
              <a:buFont typeface="Arial" panose="020B0604020202020204" pitchFamily="34" charset="0"/>
              <a:buNone/>
            </a:pPr>
            <a:endParaRPr lang="nl-BE" baseline="0" dirty="0" smtClean="0"/>
          </a:p>
          <a:p>
            <a:r>
              <a:rPr lang="nl-BE" dirty="0" smtClean="0"/>
              <a:t>Spelen een beduidende rol:</a:t>
            </a:r>
          </a:p>
          <a:p>
            <a:pPr marL="457200" indent="-457200">
              <a:buFont typeface="Arial" panose="020B0604020202020204" pitchFamily="34" charset="0"/>
              <a:buChar char="•"/>
            </a:pPr>
            <a:r>
              <a:rPr lang="nl-BE" dirty="0" smtClean="0"/>
              <a:t>Taalvaardigheden (P)</a:t>
            </a:r>
          </a:p>
          <a:p>
            <a:pPr marL="457200" indent="-457200">
              <a:buFont typeface="Arial" panose="020B0604020202020204" pitchFamily="34" charset="0"/>
              <a:buChar char="•"/>
            </a:pPr>
            <a:r>
              <a:rPr lang="nl-BE" dirty="0" smtClean="0"/>
              <a:t>Technische vaardigheden (P) </a:t>
            </a:r>
            <a:r>
              <a:rPr lang="nl-BE" dirty="0" smtClean="0">
                <a:sym typeface="Wingdings" panose="05000000000000000000" pitchFamily="2" charset="2"/>
              </a:rPr>
              <a:t></a:t>
            </a:r>
            <a:r>
              <a:rPr lang="nl-BE" baseline="0" dirty="0" smtClean="0">
                <a:sym typeface="Wingdings" panose="05000000000000000000" pitchFamily="2" charset="2"/>
              </a:rPr>
              <a:t> negatief verband met studieadvies!</a:t>
            </a:r>
          </a:p>
          <a:p>
            <a:pPr marL="0" indent="0">
              <a:buFont typeface="Arial" panose="020B0604020202020204" pitchFamily="34" charset="0"/>
              <a:buNone/>
            </a:pPr>
            <a:endParaRPr lang="nl-BE" baseline="0" dirty="0" smtClean="0">
              <a:sym typeface="Wingdings" panose="05000000000000000000" pitchFamily="2" charset="2"/>
            </a:endParaRPr>
          </a:p>
          <a:p>
            <a:r>
              <a:rPr lang="nl-BE" dirty="0" smtClean="0">
                <a:solidFill>
                  <a:srgbClr val="FF0000"/>
                </a:solidFill>
              </a:rPr>
              <a:t>Spelen</a:t>
            </a:r>
            <a:r>
              <a:rPr lang="nl-BE" baseline="0" dirty="0" smtClean="0">
                <a:solidFill>
                  <a:srgbClr val="FF0000"/>
                </a:solidFill>
              </a:rPr>
              <a:t> e</a:t>
            </a:r>
            <a:r>
              <a:rPr lang="nl-BE" dirty="0" smtClean="0">
                <a:solidFill>
                  <a:srgbClr val="FF0000"/>
                </a:solidFill>
              </a:rPr>
              <a:t>nkel een indirect</a:t>
            </a:r>
            <a:r>
              <a:rPr lang="nl-BE" dirty="0" smtClean="0">
                <a:solidFill>
                  <a:schemeClr val="tx1"/>
                </a:solidFill>
              </a:rPr>
              <a:t>e</a:t>
            </a:r>
            <a:r>
              <a:rPr lang="nl-BE" baseline="0" dirty="0" smtClean="0">
                <a:solidFill>
                  <a:schemeClr val="tx1"/>
                </a:solidFill>
              </a:rPr>
              <a:t> rol</a:t>
            </a:r>
            <a:r>
              <a:rPr lang="nl-BE" dirty="0" smtClean="0"/>
              <a:t>:</a:t>
            </a:r>
          </a:p>
          <a:p>
            <a:pPr marL="457200" indent="-457200">
              <a:buFont typeface="Arial" panose="020B0604020202020204" pitchFamily="34" charset="0"/>
              <a:buChar char="•"/>
            </a:pPr>
            <a:r>
              <a:rPr lang="nl-BE" dirty="0" smtClean="0"/>
              <a:t>Etnische</a:t>
            </a:r>
            <a:r>
              <a:rPr lang="nl-BE" baseline="0" dirty="0" smtClean="0"/>
              <a:t> achtergrond</a:t>
            </a:r>
            <a:r>
              <a:rPr lang="nl-BE" dirty="0" smtClean="0"/>
              <a:t> (F)</a:t>
            </a:r>
          </a:p>
          <a:p>
            <a:pPr marL="0" indent="0">
              <a:buFont typeface="Arial" panose="020B0604020202020204" pitchFamily="34" charset="0"/>
              <a:buNone/>
            </a:pPr>
            <a:endParaRPr lang="nl-BE" dirty="0" smtClean="0"/>
          </a:p>
          <a:p>
            <a:r>
              <a:rPr lang="nl-BE" dirty="0" smtClean="0"/>
              <a:t>Spelen een beperkte rol:</a:t>
            </a:r>
          </a:p>
          <a:p>
            <a:pPr marL="457200" indent="-457200">
              <a:buFont typeface="Arial" panose="020B0604020202020204" pitchFamily="34" charset="0"/>
              <a:buChar char="•"/>
            </a:pPr>
            <a:r>
              <a:rPr lang="nl-BE" dirty="0" smtClean="0"/>
              <a:t>Ondersteuning door ouders (P)</a:t>
            </a:r>
            <a:r>
              <a:rPr lang="nl-BE" baseline="0" dirty="0" smtClean="0"/>
              <a:t> </a:t>
            </a:r>
            <a:r>
              <a:rPr lang="nl-BE" baseline="0" dirty="0" smtClean="0">
                <a:sym typeface="Wingdings" panose="05000000000000000000" pitchFamily="2" charset="2"/>
              </a:rPr>
              <a:t></a:t>
            </a:r>
            <a:r>
              <a:rPr lang="nl-BE" baseline="0" dirty="0" smtClean="0"/>
              <a:t> de impact die uitgaat van deze factor op het studieadvies is eerder indirect</a:t>
            </a:r>
            <a:endParaRPr lang="nl-BE" dirty="0" smtClean="0"/>
          </a:p>
          <a:p>
            <a:pPr marL="0" indent="0">
              <a:buFont typeface="Arial" panose="020B0604020202020204" pitchFamily="34" charset="0"/>
              <a:buNone/>
            </a:pPr>
            <a:endParaRPr lang="nl-BE" dirty="0" smtClean="0"/>
          </a:p>
          <a:p>
            <a:r>
              <a:rPr lang="nl-BE" dirty="0" smtClean="0"/>
              <a:t>Spelen</a:t>
            </a:r>
            <a:r>
              <a:rPr lang="nl-BE" baseline="0" dirty="0" smtClean="0"/>
              <a:t> geen rol:</a:t>
            </a:r>
            <a:endParaRPr lang="nl-BE" dirty="0" smtClean="0"/>
          </a:p>
          <a:p>
            <a:pPr marL="457200" indent="-457200">
              <a:buFont typeface="Arial" panose="020B0604020202020204" pitchFamily="34" charset="0"/>
              <a:buChar char="•"/>
            </a:pPr>
            <a:r>
              <a:rPr lang="nl-BE" dirty="0" smtClean="0"/>
              <a:t>Leerkracht-leerling relatie (P)</a:t>
            </a:r>
          </a:p>
          <a:p>
            <a:pPr marL="457200" indent="-457200">
              <a:buFont typeface="Arial" panose="020B0604020202020204" pitchFamily="34" charset="0"/>
              <a:buChar char="•"/>
            </a:pPr>
            <a:r>
              <a:rPr lang="nl-BE" dirty="0" smtClean="0"/>
              <a:t>Sociale vaardigheden (P)</a:t>
            </a:r>
          </a:p>
          <a:p>
            <a:pPr marL="0" indent="0">
              <a:buFont typeface="Arial" panose="020B0604020202020204" pitchFamily="34" charset="0"/>
              <a:buNone/>
            </a:pPr>
            <a:endParaRPr lang="nl-BE" dirty="0" smtClean="0"/>
          </a:p>
          <a:p>
            <a:endParaRPr lang="nl-BE" baseline="0"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41</a:t>
            </a:fld>
            <a:endParaRPr lang="nl-NL" dirty="0"/>
          </a:p>
        </p:txBody>
      </p:sp>
    </p:spTree>
    <p:extLst>
      <p:ext uri="{BB962C8B-B14F-4D97-AF65-F5344CB8AC3E}">
        <p14:creationId xmlns:p14="http://schemas.microsoft.com/office/powerpoint/2010/main" val="732322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Cognitieve vaardigheden:</a:t>
            </a:r>
            <a:r>
              <a:rPr lang="nl-BE" baseline="0" dirty="0"/>
              <a:t> wiskundige vaardigheden, taalvaardigheden, technische vaardigheden</a:t>
            </a:r>
          </a:p>
          <a:p>
            <a:r>
              <a:rPr lang="nl-BE" baseline="0" dirty="0"/>
              <a:t>Non-cognitieve vaardigheden: studiehouding </a:t>
            </a:r>
          </a:p>
          <a:p>
            <a:endParaRPr lang="nl-BE" baseline="0" dirty="0" smtClean="0"/>
          </a:p>
          <a:p>
            <a:r>
              <a:rPr lang="nl-BE" baseline="0" dirty="0" smtClean="0"/>
              <a:t>Ondersteuning door ouders heeft ook een direct, positief effect op het studieadvies (meer kans op een academisch georiënteerd studieadvies), maar dit effect is zeer klein</a:t>
            </a:r>
            <a:endParaRPr lang="nl-BE"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42</a:t>
            </a:fld>
            <a:endParaRPr lang="nl-NL" dirty="0"/>
          </a:p>
        </p:txBody>
      </p:sp>
    </p:spTree>
    <p:extLst>
      <p:ext uri="{BB962C8B-B14F-4D97-AF65-F5344CB8AC3E}">
        <p14:creationId xmlns:p14="http://schemas.microsoft.com/office/powerpoint/2010/main" val="30647929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smtClean="0"/>
              <a:t>Concluderende</a:t>
            </a:r>
            <a:r>
              <a:rPr lang="nl-BE" baseline="0" dirty="0" smtClean="0"/>
              <a:t> reflecties:</a:t>
            </a:r>
            <a:endParaRPr lang="nl-BE" baseline="0" dirty="0"/>
          </a:p>
          <a:p>
            <a:endParaRPr lang="nl-BE" baseline="0" dirty="0"/>
          </a:p>
          <a:p>
            <a:pPr marL="457200" lvl="1" indent="-457200">
              <a:buSzTx/>
              <a:buFont typeface="Arial" panose="020B0604020202020204" pitchFamily="34" charset="0"/>
              <a:buChar char="•"/>
            </a:pPr>
            <a:r>
              <a:rPr lang="nl-BE" dirty="0">
                <a:sym typeface="Wingdings" panose="05000000000000000000" pitchFamily="2" charset="2"/>
              </a:rPr>
              <a:t>Het </a:t>
            </a:r>
            <a:r>
              <a:rPr lang="nl-BE" dirty="0" smtClean="0">
                <a:sym typeface="Wingdings" panose="05000000000000000000" pitchFamily="2" charset="2"/>
              </a:rPr>
              <a:t>Vlaams </a:t>
            </a:r>
            <a:r>
              <a:rPr lang="nl-BE" dirty="0">
                <a:sym typeface="Wingdings" panose="05000000000000000000" pitchFamily="2" charset="2"/>
              </a:rPr>
              <a:t>onderwijssysteem wordt gekenmerkt door differentiatie of selectie in een zeer vroege fase, nl. bij </a:t>
            </a:r>
            <a:r>
              <a:rPr lang="nl-BE" dirty="0" smtClean="0">
                <a:sym typeface="Wingdings" panose="05000000000000000000" pitchFamily="2" charset="2"/>
              </a:rPr>
              <a:t>de aanvang </a:t>
            </a:r>
            <a:r>
              <a:rPr lang="nl-BE" dirty="0">
                <a:sym typeface="Wingdings" panose="05000000000000000000" pitchFamily="2" charset="2"/>
              </a:rPr>
              <a:t>van het secundair onderwijs. Deze studie toont aan dat dit proces reeds van start gaat in het basisonderwijs, meer specifiek in termen van wat er zich afspeelt in de hoofden van leerkrachten, in termen van de beslissingsprocessen van </a:t>
            </a:r>
            <a:r>
              <a:rPr lang="nl-BE" dirty="0" smtClean="0">
                <a:sym typeface="Wingdings" panose="05000000000000000000" pitchFamily="2" charset="2"/>
              </a:rPr>
              <a:t>leerkrachten (want hoe</a:t>
            </a:r>
            <a:r>
              <a:rPr lang="nl-BE" baseline="0" dirty="0" smtClean="0">
                <a:sym typeface="Wingdings" panose="05000000000000000000" pitchFamily="2" charset="2"/>
              </a:rPr>
              <a:t> </a:t>
            </a:r>
            <a:r>
              <a:rPr lang="nl-BE" dirty="0" smtClean="0">
                <a:sym typeface="Wingdings" panose="05000000000000000000" pitchFamily="2" charset="2"/>
              </a:rPr>
              <a:t>hoger de cognitieve en </a:t>
            </a:r>
            <a:r>
              <a:rPr lang="nl-BE" dirty="0">
                <a:sym typeface="Wingdings" panose="05000000000000000000" pitchFamily="2" charset="2"/>
              </a:rPr>
              <a:t>non-cognitieve vaardigheden van leerlingen worden ingeschat door leerkrachten, hoe groter de kans dat leerlingen een academisch </a:t>
            </a:r>
            <a:r>
              <a:rPr lang="nl-BE" dirty="0" smtClean="0">
                <a:sym typeface="Wingdings" panose="05000000000000000000" pitchFamily="2" charset="2"/>
              </a:rPr>
              <a:t>georiënteerd studieadvies </a:t>
            </a:r>
            <a:r>
              <a:rPr lang="nl-BE" dirty="0">
                <a:sym typeface="Wingdings" panose="05000000000000000000" pitchFamily="2" charset="2"/>
              </a:rPr>
              <a:t>krijgen gericht op de A-stroom met </a:t>
            </a:r>
            <a:r>
              <a:rPr lang="nl-BE" dirty="0" smtClean="0">
                <a:sym typeface="Wingdings" panose="05000000000000000000" pitchFamily="2" charset="2"/>
              </a:rPr>
              <a:t>de opties </a:t>
            </a:r>
            <a:r>
              <a:rPr lang="nl-BE" dirty="0">
                <a:sym typeface="Wingdings" panose="05000000000000000000" pitchFamily="2" charset="2"/>
              </a:rPr>
              <a:t>Latijn en </a:t>
            </a:r>
            <a:r>
              <a:rPr lang="nl-BE" dirty="0" smtClean="0">
                <a:sym typeface="Wingdings" panose="05000000000000000000" pitchFamily="2" charset="2"/>
              </a:rPr>
              <a:t>moderne)</a:t>
            </a:r>
            <a:endParaRPr lang="nl-BE" dirty="0">
              <a:sym typeface="Wingdings" panose="05000000000000000000" pitchFamily="2" charset="2"/>
            </a:endParaRPr>
          </a:p>
          <a:p>
            <a:pPr marL="457200" indent="-457200">
              <a:buFont typeface="Arial" panose="020B0604020202020204" pitchFamily="34" charset="0"/>
              <a:buChar char="•"/>
            </a:pPr>
            <a:r>
              <a:rPr lang="nl-BE" dirty="0"/>
              <a:t>Direct </a:t>
            </a:r>
            <a:r>
              <a:rPr lang="nl-BE" dirty="0" smtClean="0"/>
              <a:t>en </a:t>
            </a:r>
            <a:r>
              <a:rPr lang="nl-BE" dirty="0"/>
              <a:t>indirecte effecten van SES van ouders op het studieadvies van leerkrachten bevestigen dat het studieadvies ‘</a:t>
            </a:r>
            <a:r>
              <a:rPr lang="nl-BE" dirty="0" err="1"/>
              <a:t>systemactically</a:t>
            </a:r>
            <a:r>
              <a:rPr lang="nl-BE" dirty="0"/>
              <a:t> </a:t>
            </a:r>
            <a:r>
              <a:rPr lang="nl-BE" dirty="0" err="1"/>
              <a:t>socially</a:t>
            </a:r>
            <a:r>
              <a:rPr lang="nl-BE" dirty="0"/>
              <a:t> </a:t>
            </a:r>
            <a:r>
              <a:rPr lang="nl-BE" dirty="0" err="1"/>
              <a:t>biased</a:t>
            </a:r>
            <a:r>
              <a:rPr lang="nl-BE" dirty="0"/>
              <a:t>’ </a:t>
            </a:r>
            <a:r>
              <a:rPr lang="nl-BE" dirty="0" smtClean="0"/>
              <a:t>of</a:t>
            </a:r>
            <a:r>
              <a:rPr lang="nl-BE" baseline="0" dirty="0" smtClean="0"/>
              <a:t> vertekend is</a:t>
            </a:r>
            <a:endParaRPr lang="nl-BE" dirty="0"/>
          </a:p>
          <a:p>
            <a:pPr marL="457200" indent="-457200">
              <a:buFont typeface="Arial" panose="020B0604020202020204" pitchFamily="34" charset="0"/>
              <a:buChar char="•"/>
            </a:pPr>
            <a:r>
              <a:rPr lang="nl-BE" b="0" dirty="0" smtClean="0">
                <a:solidFill>
                  <a:srgbClr val="FF0000"/>
                </a:solidFill>
              </a:rPr>
              <a:t>Naast een direct effect van gepercipieerde ouderbetrokkenheid op het studieadvies van leerkrachten, loopt het effect ook indirect via alle andere variabelen opgenomen in deze studie (gepercipieerde cognitieve en non-cognitieve vaardigheden van leerlingen en gepercipieerde leerkracht-leerling relatie) </a:t>
            </a:r>
          </a:p>
          <a:p>
            <a:pPr marL="457200" indent="-457200">
              <a:buFont typeface="Arial" panose="020B0604020202020204" pitchFamily="34" charset="0"/>
              <a:buChar char="•"/>
            </a:pPr>
            <a:r>
              <a:rPr lang="nl-BE" dirty="0" smtClean="0">
                <a:sym typeface="Wingdings" panose="05000000000000000000" pitchFamily="2" charset="2"/>
              </a:rPr>
              <a:t>Het </a:t>
            </a:r>
            <a:r>
              <a:rPr lang="nl-BE" dirty="0">
                <a:sym typeface="Wingdings" panose="05000000000000000000" pitchFamily="2" charset="2"/>
              </a:rPr>
              <a:t>lijkt erop dat – in de hoofden van leerkrachten – al deze vaardigheden met elkaar verbonden zijn. Indien een leerling positief wordt ingeschat op één aspect, gaat dit gepaard met een globale positieve inschatting door de leerkracht (en </a:t>
            </a:r>
            <a:r>
              <a:rPr lang="nl-BE" dirty="0" err="1">
                <a:sym typeface="Wingdings" panose="05000000000000000000" pitchFamily="2" charset="2"/>
              </a:rPr>
              <a:t>vice</a:t>
            </a:r>
            <a:r>
              <a:rPr lang="nl-BE" dirty="0">
                <a:sym typeface="Wingdings" panose="05000000000000000000" pitchFamily="2" charset="2"/>
              </a:rPr>
              <a:t> versa)</a:t>
            </a:r>
          </a:p>
          <a:p>
            <a:endParaRPr lang="nl-BE" dirty="0"/>
          </a:p>
        </p:txBody>
      </p:sp>
      <p:sp>
        <p:nvSpPr>
          <p:cNvPr id="4" name="Tijdelijke aanduiding voor dianummer 3"/>
          <p:cNvSpPr>
            <a:spLocks noGrp="1"/>
          </p:cNvSpPr>
          <p:nvPr>
            <p:ph type="sldNum" sz="quarter" idx="10"/>
          </p:nvPr>
        </p:nvSpPr>
        <p:spPr/>
        <p:txBody>
          <a:bodyPr/>
          <a:lstStyle/>
          <a:p>
            <a:fld id="{2A99E7CB-B55B-433F-ACF3-9EACF2CD01B5}" type="slidenum">
              <a:rPr lang="nl-NL" smtClean="0"/>
              <a:t>43</a:t>
            </a:fld>
            <a:endParaRPr lang="nl-NL" dirty="0"/>
          </a:p>
        </p:txBody>
      </p:sp>
    </p:spTree>
    <p:extLst>
      <p:ext uri="{BB962C8B-B14F-4D97-AF65-F5344CB8AC3E}">
        <p14:creationId xmlns:p14="http://schemas.microsoft.com/office/powerpoint/2010/main" val="22018413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44</a:t>
            </a:fld>
            <a:endParaRPr lang="en-GB"/>
          </a:p>
        </p:txBody>
      </p:sp>
    </p:spTree>
    <p:extLst>
      <p:ext uri="{BB962C8B-B14F-4D97-AF65-F5344CB8AC3E}">
        <p14:creationId xmlns:p14="http://schemas.microsoft.com/office/powerpoint/2010/main" val="4614642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563CD1-4B79-4674-9D92-91C1FFD96D2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1753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smtClean="0"/>
              <a:t>Klik om de stijl te bewerken</a:t>
            </a:r>
            <a:endParaRPr lang="en-GB"/>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t>20/12/2017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888556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t>20/12/2017</a:t>
            </a:fld>
            <a:endParaRPr lang="en-GB"/>
          </a:p>
        </p:txBody>
      </p:sp>
      <p:sp>
        <p:nvSpPr>
          <p:cNvPr id="5" name="Tijdelijke aanduiding voor voettekst 4"/>
          <p:cNvSpPr>
            <a:spLocks noGrp="1"/>
          </p:cNvSpPr>
          <p:nvPr>
            <p:ph type="ftr" sz="quarter" idx="11"/>
          </p:nvPr>
        </p:nvSpPr>
        <p:spPr/>
        <p:txBody>
          <a:bodyPr/>
          <a:lstStyle/>
          <a:p>
            <a:endParaRPr lang="en-GB"/>
          </a:p>
        </p:txBody>
      </p:sp>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1594" y="5129808"/>
            <a:ext cx="1064412" cy="1591667"/>
          </a:xfrm>
          <a:prstGeom prst="rect">
            <a:avLst/>
          </a:prstGeom>
        </p:spPr>
      </p:pic>
    </p:spTree>
    <p:extLst>
      <p:ext uri="{BB962C8B-B14F-4D97-AF65-F5344CB8AC3E}">
        <p14:creationId xmlns:p14="http://schemas.microsoft.com/office/powerpoint/2010/main" val="600379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smtClean="0"/>
              <a:t>Klik om de stijl te bewerken</a:t>
            </a:r>
            <a:endParaRPr lang="en-GB"/>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D539B7A0-3AAE-49C7-A09A-77BE65C75514}" type="datetimeFigureOut">
              <a:rPr lang="en-GB" smtClean="0"/>
              <a:t>20/12/2017</a:t>
            </a:fld>
            <a:endParaRPr lang="en-GB"/>
          </a:p>
        </p:txBody>
      </p:sp>
      <p:sp>
        <p:nvSpPr>
          <p:cNvPr id="5" name="Tijdelijke aanduiding voor voettekst 4"/>
          <p:cNvSpPr>
            <a:spLocks noGrp="1"/>
          </p:cNvSpPr>
          <p:nvPr>
            <p:ph type="ftr" sz="quarter" idx="11"/>
          </p:nvPr>
        </p:nvSpPr>
        <p:spPr/>
        <p:txBody>
          <a:bodyPr/>
          <a:lstStyle/>
          <a:p>
            <a:endParaRPr lang="en-GB"/>
          </a:p>
        </p:txBody>
      </p:sp>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1594" y="5129808"/>
            <a:ext cx="1064412" cy="1591667"/>
          </a:xfrm>
          <a:prstGeom prst="rect">
            <a:avLst/>
          </a:prstGeom>
        </p:spPr>
      </p:pic>
    </p:spTree>
    <p:extLst>
      <p:ext uri="{BB962C8B-B14F-4D97-AF65-F5344CB8AC3E}">
        <p14:creationId xmlns:p14="http://schemas.microsoft.com/office/powerpoint/2010/main" val="3548936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inhoud 2"/>
          <p:cNvSpPr>
            <a:spLocks noGrp="1"/>
          </p:cNvSpPr>
          <p:nvPr>
            <p:ph sz="half" idx="1"/>
          </p:nvPr>
        </p:nvSpPr>
        <p:spPr>
          <a:xfrm>
            <a:off x="838200" y="1825625"/>
            <a:ext cx="5181600" cy="435133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inhoud 3"/>
          <p:cNvSpPr>
            <a:spLocks noGrp="1"/>
          </p:cNvSpPr>
          <p:nvPr>
            <p:ph sz="half" idx="2"/>
          </p:nvPr>
        </p:nvSpPr>
        <p:spPr>
          <a:xfrm>
            <a:off x="6172200" y="1825625"/>
            <a:ext cx="5181600" cy="435133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5" name="Tijdelijke aanduiding voor datum 4"/>
          <p:cNvSpPr>
            <a:spLocks noGrp="1"/>
          </p:cNvSpPr>
          <p:nvPr>
            <p:ph type="dt" sz="half" idx="10"/>
          </p:nvPr>
        </p:nvSpPr>
        <p:spPr/>
        <p:txBody>
          <a:bodyPr/>
          <a:lstStyle/>
          <a:p>
            <a:fld id="{D539B7A0-3AAE-49C7-A09A-77BE65C75514}" type="datetimeFigureOut">
              <a:rPr lang="en-GB" smtClean="0"/>
              <a:t>20/12/2017</a:t>
            </a:fld>
            <a:endParaRPr lang="en-GB"/>
          </a:p>
        </p:txBody>
      </p:sp>
      <p:sp>
        <p:nvSpPr>
          <p:cNvPr id="6" name="Tijdelijke aanduiding voor voettekst 5"/>
          <p:cNvSpPr>
            <a:spLocks noGrp="1"/>
          </p:cNvSpPr>
          <p:nvPr>
            <p:ph type="ftr" sz="quarter" idx="11"/>
          </p:nvPr>
        </p:nvSpPr>
        <p:spPr/>
        <p:txBody>
          <a:bodyPr/>
          <a:lstStyle/>
          <a:p>
            <a:endParaRPr lang="en-GB"/>
          </a:p>
        </p:txBody>
      </p:sp>
      <p:pic>
        <p:nvPicPr>
          <p:cNvPr id="8" name="Afbeelding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1594" y="5129808"/>
            <a:ext cx="1064412" cy="1591667"/>
          </a:xfrm>
          <a:prstGeom prst="rect">
            <a:avLst/>
          </a:prstGeom>
        </p:spPr>
      </p:pic>
    </p:spTree>
    <p:extLst>
      <p:ext uri="{BB962C8B-B14F-4D97-AF65-F5344CB8AC3E}">
        <p14:creationId xmlns:p14="http://schemas.microsoft.com/office/powerpoint/2010/main" val="2519181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smtClean="0"/>
              <a:t>Klik om de stijl te bewerken</a:t>
            </a:r>
            <a:endParaRPr lang="en-GB"/>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7" name="Tijdelijke aanduiding voor datum 6"/>
          <p:cNvSpPr>
            <a:spLocks noGrp="1"/>
          </p:cNvSpPr>
          <p:nvPr>
            <p:ph type="dt" sz="half" idx="10"/>
          </p:nvPr>
        </p:nvSpPr>
        <p:spPr/>
        <p:txBody>
          <a:bodyPr/>
          <a:lstStyle/>
          <a:p>
            <a:fld id="{D539B7A0-3AAE-49C7-A09A-77BE65C75514}" type="datetimeFigureOut">
              <a:rPr lang="en-GB" smtClean="0"/>
              <a:t>20/12/2017</a:t>
            </a:fld>
            <a:endParaRPr lang="en-GB"/>
          </a:p>
        </p:txBody>
      </p:sp>
      <p:sp>
        <p:nvSpPr>
          <p:cNvPr id="8" name="Tijdelijke aanduiding voor voettekst 7"/>
          <p:cNvSpPr>
            <a:spLocks noGrp="1"/>
          </p:cNvSpPr>
          <p:nvPr>
            <p:ph type="ftr" sz="quarter" idx="11"/>
          </p:nvPr>
        </p:nvSpPr>
        <p:spPr/>
        <p:txBody>
          <a:bodyPr/>
          <a:lstStyle/>
          <a:p>
            <a:endParaRPr lang="en-GB"/>
          </a:p>
        </p:txBody>
      </p:sp>
      <p:sp>
        <p:nvSpPr>
          <p:cNvPr id="9" name="Tijdelijke aanduiding voor dianummer 8"/>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2860379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datum 2"/>
          <p:cNvSpPr>
            <a:spLocks noGrp="1"/>
          </p:cNvSpPr>
          <p:nvPr>
            <p:ph type="dt" sz="half" idx="10"/>
          </p:nvPr>
        </p:nvSpPr>
        <p:spPr/>
        <p:txBody>
          <a:bodyPr/>
          <a:lstStyle/>
          <a:p>
            <a:fld id="{D539B7A0-3AAE-49C7-A09A-77BE65C75514}" type="datetimeFigureOut">
              <a:rPr lang="en-GB" smtClean="0"/>
              <a:t>20/12/2017</a:t>
            </a:fld>
            <a:endParaRPr lang="en-GB"/>
          </a:p>
        </p:txBody>
      </p:sp>
      <p:sp>
        <p:nvSpPr>
          <p:cNvPr id="4" name="Tijdelijke aanduiding voor voettekst 3"/>
          <p:cNvSpPr>
            <a:spLocks noGrp="1"/>
          </p:cNvSpPr>
          <p:nvPr>
            <p:ph type="ftr" sz="quarter" idx="11"/>
          </p:nvPr>
        </p:nvSpPr>
        <p:spPr/>
        <p:txBody>
          <a:bodyPr/>
          <a:lstStyle/>
          <a:p>
            <a:endParaRPr lang="en-GB"/>
          </a:p>
        </p:txBody>
      </p:sp>
      <p:pic>
        <p:nvPicPr>
          <p:cNvPr id="6" name="Afbeelding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1594" y="5129808"/>
            <a:ext cx="1064412" cy="1591667"/>
          </a:xfrm>
          <a:prstGeom prst="rect">
            <a:avLst/>
          </a:prstGeom>
        </p:spPr>
      </p:pic>
    </p:spTree>
    <p:extLst>
      <p:ext uri="{BB962C8B-B14F-4D97-AF65-F5344CB8AC3E}">
        <p14:creationId xmlns:p14="http://schemas.microsoft.com/office/powerpoint/2010/main" val="3776773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D539B7A0-3AAE-49C7-A09A-77BE65C75514}" type="datetimeFigureOut">
              <a:rPr lang="en-GB" smtClean="0"/>
              <a:t>20/12/2017</a:t>
            </a:fld>
            <a:endParaRPr lang="en-GB"/>
          </a:p>
        </p:txBody>
      </p:sp>
      <p:sp>
        <p:nvSpPr>
          <p:cNvPr id="3" name="Tijdelijke aanduiding voor voettekst 2"/>
          <p:cNvSpPr>
            <a:spLocks noGrp="1"/>
          </p:cNvSpPr>
          <p:nvPr>
            <p:ph type="ftr" sz="quarter" idx="11"/>
          </p:nvPr>
        </p:nvSpPr>
        <p:spPr/>
        <p:txBody>
          <a:bodyPr/>
          <a:lstStyle/>
          <a:p>
            <a:endParaRPr lang="en-GB"/>
          </a:p>
        </p:txBody>
      </p:sp>
      <p:pic>
        <p:nvPicPr>
          <p:cNvPr id="5" name="Afbeelding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1594" y="5129808"/>
            <a:ext cx="1064412" cy="1591667"/>
          </a:xfrm>
          <a:prstGeom prst="rect">
            <a:avLst/>
          </a:prstGeom>
        </p:spPr>
      </p:pic>
    </p:spTree>
    <p:extLst>
      <p:ext uri="{BB962C8B-B14F-4D97-AF65-F5344CB8AC3E}">
        <p14:creationId xmlns:p14="http://schemas.microsoft.com/office/powerpoint/2010/main" val="3858532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en-GB"/>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D539B7A0-3AAE-49C7-A09A-77BE65C75514}" type="datetimeFigureOut">
              <a:rPr lang="en-GB" smtClean="0"/>
              <a:t>20/12/2017</a:t>
            </a:fld>
            <a:endParaRPr lang="en-GB"/>
          </a:p>
        </p:txBody>
      </p:sp>
      <p:sp>
        <p:nvSpPr>
          <p:cNvPr id="6" name="Tijdelijke aanduiding voor voettekst 5"/>
          <p:cNvSpPr>
            <a:spLocks noGrp="1"/>
          </p:cNvSpPr>
          <p:nvPr>
            <p:ph type="ftr" sz="quarter" idx="11"/>
          </p:nvPr>
        </p:nvSpPr>
        <p:spPr/>
        <p:txBody>
          <a:bodyPr/>
          <a:lstStyle/>
          <a:p>
            <a:endParaRPr lang="en-GB"/>
          </a:p>
        </p:txBody>
      </p:sp>
      <p:sp>
        <p:nvSpPr>
          <p:cNvPr id="7" name="Tijdelijke aanduiding voor dianummer 6"/>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101639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en-GB"/>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D539B7A0-3AAE-49C7-A09A-77BE65C75514}" type="datetimeFigureOut">
              <a:rPr lang="en-GB" smtClean="0"/>
              <a:t>20/12/2017</a:t>
            </a:fld>
            <a:endParaRPr lang="en-GB"/>
          </a:p>
        </p:txBody>
      </p:sp>
      <p:sp>
        <p:nvSpPr>
          <p:cNvPr id="6" name="Tijdelijke aanduiding voor voettekst 5"/>
          <p:cNvSpPr>
            <a:spLocks noGrp="1"/>
          </p:cNvSpPr>
          <p:nvPr>
            <p:ph type="ftr" sz="quarter" idx="11"/>
          </p:nvPr>
        </p:nvSpPr>
        <p:spPr/>
        <p:txBody>
          <a:bodyPr/>
          <a:lstStyle/>
          <a:p>
            <a:endParaRPr lang="en-GB"/>
          </a:p>
        </p:txBody>
      </p:sp>
      <p:sp>
        <p:nvSpPr>
          <p:cNvPr id="7" name="Tijdelijke aanduiding voor dianummer 6"/>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4065688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t>20/12/2017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853719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smtClean="0"/>
              <a:t>Klik om de stijl te bewerken</a:t>
            </a:r>
            <a:endParaRPr lang="en-GB"/>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t>20/12/2017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11844556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smtClean="0"/>
              <a:t>Klik om de stijl te bewerken</a:t>
            </a:r>
            <a:endParaRPr lang="en-GB"/>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t>20/12/2017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29455039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t>20/12/2017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18646740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smtClean="0"/>
              <a:t>Klik om de stijl te bewerken</a:t>
            </a:r>
            <a:endParaRPr lang="en-GB"/>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D539B7A0-3AAE-49C7-A09A-77BE65C75514}" type="datetimeFigureOut">
              <a:rPr lang="en-GB" smtClean="0"/>
              <a:t>20/12/2017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23931679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inhoud 2"/>
          <p:cNvSpPr>
            <a:spLocks noGrp="1"/>
          </p:cNvSpPr>
          <p:nvPr>
            <p:ph sz="half" idx="1"/>
          </p:nvPr>
        </p:nvSpPr>
        <p:spPr>
          <a:xfrm>
            <a:off x="838200" y="1825625"/>
            <a:ext cx="5181600" cy="435133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inhoud 3"/>
          <p:cNvSpPr>
            <a:spLocks noGrp="1"/>
          </p:cNvSpPr>
          <p:nvPr>
            <p:ph sz="half" idx="2"/>
          </p:nvPr>
        </p:nvSpPr>
        <p:spPr>
          <a:xfrm>
            <a:off x="6172200" y="1825625"/>
            <a:ext cx="5181600" cy="435133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5" name="Tijdelijke aanduiding voor datum 4"/>
          <p:cNvSpPr>
            <a:spLocks noGrp="1"/>
          </p:cNvSpPr>
          <p:nvPr>
            <p:ph type="dt" sz="half" idx="10"/>
          </p:nvPr>
        </p:nvSpPr>
        <p:spPr/>
        <p:txBody>
          <a:bodyPr/>
          <a:lstStyle/>
          <a:p>
            <a:fld id="{D539B7A0-3AAE-49C7-A09A-77BE65C75514}" type="datetimeFigureOut">
              <a:rPr lang="en-GB" smtClean="0"/>
              <a:t>20/12/2017</a:t>
            </a:fld>
            <a:endParaRPr lang="en-GB"/>
          </a:p>
        </p:txBody>
      </p:sp>
      <p:sp>
        <p:nvSpPr>
          <p:cNvPr id="6" name="Tijdelijke aanduiding voor voettekst 5"/>
          <p:cNvSpPr>
            <a:spLocks noGrp="1"/>
          </p:cNvSpPr>
          <p:nvPr>
            <p:ph type="ftr" sz="quarter" idx="11"/>
          </p:nvPr>
        </p:nvSpPr>
        <p:spPr/>
        <p:txBody>
          <a:bodyPr/>
          <a:lstStyle/>
          <a:p>
            <a:endParaRPr lang="en-GB"/>
          </a:p>
        </p:txBody>
      </p:sp>
      <p:sp>
        <p:nvSpPr>
          <p:cNvPr id="7" name="Tijdelijke aanduiding voor dianummer 6"/>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1002328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smtClean="0"/>
              <a:t>Klik om de stijl te bewerken</a:t>
            </a:r>
            <a:endParaRPr lang="en-GB"/>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7" name="Tijdelijke aanduiding voor datum 6"/>
          <p:cNvSpPr>
            <a:spLocks noGrp="1"/>
          </p:cNvSpPr>
          <p:nvPr>
            <p:ph type="dt" sz="half" idx="10"/>
          </p:nvPr>
        </p:nvSpPr>
        <p:spPr/>
        <p:txBody>
          <a:bodyPr/>
          <a:lstStyle/>
          <a:p>
            <a:fld id="{D539B7A0-3AAE-49C7-A09A-77BE65C75514}" type="datetimeFigureOut">
              <a:rPr lang="en-GB" smtClean="0"/>
              <a:t>20/12/2017</a:t>
            </a:fld>
            <a:endParaRPr lang="en-GB"/>
          </a:p>
        </p:txBody>
      </p:sp>
      <p:sp>
        <p:nvSpPr>
          <p:cNvPr id="8" name="Tijdelijke aanduiding voor voettekst 7"/>
          <p:cNvSpPr>
            <a:spLocks noGrp="1"/>
          </p:cNvSpPr>
          <p:nvPr>
            <p:ph type="ftr" sz="quarter" idx="11"/>
          </p:nvPr>
        </p:nvSpPr>
        <p:spPr/>
        <p:txBody>
          <a:bodyPr/>
          <a:lstStyle/>
          <a:p>
            <a:endParaRPr lang="en-GB"/>
          </a:p>
        </p:txBody>
      </p:sp>
      <p:sp>
        <p:nvSpPr>
          <p:cNvPr id="9" name="Tijdelijke aanduiding voor dianummer 8"/>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559411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datum 2"/>
          <p:cNvSpPr>
            <a:spLocks noGrp="1"/>
          </p:cNvSpPr>
          <p:nvPr>
            <p:ph type="dt" sz="half" idx="10"/>
          </p:nvPr>
        </p:nvSpPr>
        <p:spPr/>
        <p:txBody>
          <a:bodyPr/>
          <a:lstStyle/>
          <a:p>
            <a:fld id="{D539B7A0-3AAE-49C7-A09A-77BE65C75514}" type="datetimeFigureOut">
              <a:rPr lang="en-GB" smtClean="0"/>
              <a:t>20/12/2017</a:t>
            </a:fld>
            <a:endParaRPr lang="en-GB"/>
          </a:p>
        </p:txBody>
      </p:sp>
      <p:sp>
        <p:nvSpPr>
          <p:cNvPr id="4" name="Tijdelijke aanduiding voor voettekst 3"/>
          <p:cNvSpPr>
            <a:spLocks noGrp="1"/>
          </p:cNvSpPr>
          <p:nvPr>
            <p:ph type="ftr" sz="quarter" idx="11"/>
          </p:nvPr>
        </p:nvSpPr>
        <p:spPr/>
        <p:txBody>
          <a:bodyPr/>
          <a:lstStyle/>
          <a:p>
            <a:endParaRPr lang="en-GB"/>
          </a:p>
        </p:txBody>
      </p:sp>
      <p:sp>
        <p:nvSpPr>
          <p:cNvPr id="5" name="Tijdelijke aanduiding voor dianummer 4"/>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11263380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D539B7A0-3AAE-49C7-A09A-77BE65C75514}" type="datetimeFigureOut">
              <a:rPr lang="en-GB" smtClean="0"/>
              <a:t>20/12/2017</a:t>
            </a:fld>
            <a:endParaRPr lang="en-GB"/>
          </a:p>
        </p:txBody>
      </p:sp>
      <p:sp>
        <p:nvSpPr>
          <p:cNvPr id="3" name="Tijdelijke aanduiding voor voettekst 2"/>
          <p:cNvSpPr>
            <a:spLocks noGrp="1"/>
          </p:cNvSpPr>
          <p:nvPr>
            <p:ph type="ftr" sz="quarter" idx="11"/>
          </p:nvPr>
        </p:nvSpPr>
        <p:spPr/>
        <p:txBody>
          <a:bodyPr/>
          <a:lstStyle/>
          <a:p>
            <a:endParaRPr lang="en-GB"/>
          </a:p>
        </p:txBody>
      </p:sp>
      <p:sp>
        <p:nvSpPr>
          <p:cNvPr id="4" name="Tijdelijke aanduiding voor dianummer 3"/>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29893499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en-GB"/>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D539B7A0-3AAE-49C7-A09A-77BE65C75514}" type="datetimeFigureOut">
              <a:rPr lang="en-GB" smtClean="0"/>
              <a:t>20/12/2017</a:t>
            </a:fld>
            <a:endParaRPr lang="en-GB"/>
          </a:p>
        </p:txBody>
      </p:sp>
      <p:sp>
        <p:nvSpPr>
          <p:cNvPr id="6" name="Tijdelijke aanduiding voor voettekst 5"/>
          <p:cNvSpPr>
            <a:spLocks noGrp="1"/>
          </p:cNvSpPr>
          <p:nvPr>
            <p:ph type="ftr" sz="quarter" idx="11"/>
          </p:nvPr>
        </p:nvSpPr>
        <p:spPr/>
        <p:txBody>
          <a:bodyPr/>
          <a:lstStyle/>
          <a:p>
            <a:endParaRPr lang="en-GB"/>
          </a:p>
        </p:txBody>
      </p:sp>
      <p:sp>
        <p:nvSpPr>
          <p:cNvPr id="7" name="Tijdelijke aanduiding voor dianummer 6"/>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31993866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en-GB"/>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D539B7A0-3AAE-49C7-A09A-77BE65C75514}" type="datetimeFigureOut">
              <a:rPr lang="en-GB" smtClean="0"/>
              <a:t>20/12/2017</a:t>
            </a:fld>
            <a:endParaRPr lang="en-GB"/>
          </a:p>
        </p:txBody>
      </p:sp>
      <p:sp>
        <p:nvSpPr>
          <p:cNvPr id="6" name="Tijdelijke aanduiding voor voettekst 5"/>
          <p:cNvSpPr>
            <a:spLocks noGrp="1"/>
          </p:cNvSpPr>
          <p:nvPr>
            <p:ph type="ftr" sz="quarter" idx="11"/>
          </p:nvPr>
        </p:nvSpPr>
        <p:spPr/>
        <p:txBody>
          <a:bodyPr/>
          <a:lstStyle/>
          <a:p>
            <a:endParaRPr lang="en-GB"/>
          </a:p>
        </p:txBody>
      </p:sp>
      <p:sp>
        <p:nvSpPr>
          <p:cNvPr id="7" name="Tijdelijke aanduiding voor dianummer 6"/>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28481399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t>20/12/2017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20715960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smtClean="0"/>
              <a:t>Klik om de stijl te bewerken</a:t>
            </a:r>
            <a:endParaRPr lang="en-GB"/>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t>20/12/2017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265284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smtClean="0"/>
              <a:t>Klik om de stijl te bewerken</a:t>
            </a:r>
            <a:endParaRPr lang="en-GB"/>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39B7A0-3AAE-49C7-A09A-77BE65C75514}" type="datetimeFigureOut">
              <a:rPr lang="en-GB" smtClean="0"/>
              <a:t>20/12/2017</a:t>
            </a:fld>
            <a:endParaRPr lang="en-GB"/>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E31DE8-930A-49B1-AFF7-88EE02C92D45}" type="slidenum">
              <a:rPr lang="en-GB" smtClean="0"/>
              <a:t>‹nr.›</a:t>
            </a:fld>
            <a:endParaRPr lang="en-GB"/>
          </a:p>
        </p:txBody>
      </p:sp>
    </p:spTree>
    <p:extLst>
      <p:ext uri="{BB962C8B-B14F-4D97-AF65-F5344CB8AC3E}">
        <p14:creationId xmlns:p14="http://schemas.microsoft.com/office/powerpoint/2010/main" val="3434416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smtClean="0"/>
              <a:t>Klik om de stijl te bewerken</a:t>
            </a:r>
            <a:endParaRPr lang="en-GB"/>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39B7A0-3AAE-49C7-A09A-77BE65C75514}" type="datetimeFigureOut">
              <a:rPr lang="en-GB" smtClean="0"/>
              <a:t>20/12/2017</a:t>
            </a:fld>
            <a:endParaRPr lang="en-GB"/>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E31DE8-930A-49B1-AFF7-88EE02C92D45}" type="slidenum">
              <a:rPr lang="en-GB" smtClean="0"/>
              <a:t>‹nr.›</a:t>
            </a:fld>
            <a:endParaRPr lang="en-GB"/>
          </a:p>
        </p:txBody>
      </p:sp>
    </p:spTree>
    <p:extLst>
      <p:ext uri="{BB962C8B-B14F-4D97-AF65-F5344CB8AC3E}">
        <p14:creationId xmlns:p14="http://schemas.microsoft.com/office/powerpoint/2010/main" val="18245244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18.xml"/><Relationship Id="rId3" Type="http://schemas.openxmlformats.org/officeDocument/2006/relationships/diagramData" Target="../diagrams/data17.xml"/><Relationship Id="rId7" Type="http://schemas.microsoft.com/office/2007/relationships/diagramDrawing" Target="../diagrams/drawing17.xml"/><Relationship Id="rId12" Type="http://schemas.microsoft.com/office/2007/relationships/diagramDrawing" Target="../diagrams/drawing18.xml"/><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diagramColors" Target="../diagrams/colors17.xml"/><Relationship Id="rId11" Type="http://schemas.openxmlformats.org/officeDocument/2006/relationships/diagramColors" Target="../diagrams/colors18.xml"/><Relationship Id="rId5" Type="http://schemas.openxmlformats.org/officeDocument/2006/relationships/diagramQuickStyle" Target="../diagrams/quickStyle17.xml"/><Relationship Id="rId10" Type="http://schemas.openxmlformats.org/officeDocument/2006/relationships/diagramQuickStyle" Target="../diagrams/quickStyle18.xml"/><Relationship Id="rId4" Type="http://schemas.openxmlformats.org/officeDocument/2006/relationships/diagramLayout" Target="../diagrams/layout17.xml"/><Relationship Id="rId9" Type="http://schemas.openxmlformats.org/officeDocument/2006/relationships/diagramLayout" Target="../diagrams/layout18.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0.xml.rels><?xml version="1.0" encoding="UTF-8" standalone="yes"?>
<Relationships xmlns="http://schemas.openxmlformats.org/package/2006/relationships"><Relationship Id="rId8" Type="http://schemas.openxmlformats.org/officeDocument/2006/relationships/diagramData" Target="../diagrams/data21.xml"/><Relationship Id="rId3" Type="http://schemas.openxmlformats.org/officeDocument/2006/relationships/diagramData" Target="../diagrams/data20.xml"/><Relationship Id="rId7" Type="http://schemas.microsoft.com/office/2007/relationships/diagramDrawing" Target="../diagrams/drawing20.xml"/><Relationship Id="rId12" Type="http://schemas.microsoft.com/office/2007/relationships/diagramDrawing" Target="../diagrams/drawing21.xm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diagramColors" Target="../diagrams/colors20.xml"/><Relationship Id="rId11" Type="http://schemas.openxmlformats.org/officeDocument/2006/relationships/diagramColors" Target="../diagrams/colors21.xml"/><Relationship Id="rId5" Type="http://schemas.openxmlformats.org/officeDocument/2006/relationships/diagramQuickStyle" Target="../diagrams/quickStyle20.xml"/><Relationship Id="rId10" Type="http://schemas.openxmlformats.org/officeDocument/2006/relationships/diagramQuickStyle" Target="../diagrams/quickStyle21.xml"/><Relationship Id="rId4" Type="http://schemas.openxmlformats.org/officeDocument/2006/relationships/diagramLayout" Target="../diagrams/layout20.xml"/><Relationship Id="rId9" Type="http://schemas.openxmlformats.org/officeDocument/2006/relationships/diagramLayout" Target="../diagrams/layout21.xml"/></Relationships>
</file>

<file path=ppt/slides/_rels/slide21.xml.rels><?xml version="1.0" encoding="UTF-8" standalone="yes"?>
<Relationships xmlns="http://schemas.openxmlformats.org/package/2006/relationships"><Relationship Id="rId8" Type="http://schemas.openxmlformats.org/officeDocument/2006/relationships/diagramData" Target="../diagrams/data23.xml"/><Relationship Id="rId3" Type="http://schemas.openxmlformats.org/officeDocument/2006/relationships/diagramData" Target="../diagrams/data22.xml"/><Relationship Id="rId7" Type="http://schemas.microsoft.com/office/2007/relationships/diagramDrawing" Target="../diagrams/drawing22.xml"/><Relationship Id="rId12" Type="http://schemas.microsoft.com/office/2007/relationships/diagramDrawing" Target="../diagrams/drawing23.xml"/><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diagramColors" Target="../diagrams/colors22.xml"/><Relationship Id="rId11" Type="http://schemas.openxmlformats.org/officeDocument/2006/relationships/diagramColors" Target="../diagrams/colors23.xml"/><Relationship Id="rId5" Type="http://schemas.openxmlformats.org/officeDocument/2006/relationships/diagramQuickStyle" Target="../diagrams/quickStyle22.xml"/><Relationship Id="rId10" Type="http://schemas.openxmlformats.org/officeDocument/2006/relationships/diagramQuickStyle" Target="../diagrams/quickStyle23.xml"/><Relationship Id="rId4" Type="http://schemas.openxmlformats.org/officeDocument/2006/relationships/diagramLayout" Target="../diagrams/layout22.xml"/><Relationship Id="rId9" Type="http://schemas.openxmlformats.org/officeDocument/2006/relationships/diagramLayout" Target="../diagrams/layout2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29.xml"/><Relationship Id="rId7" Type="http://schemas.microsoft.com/office/2007/relationships/diagramDrawing" Target="../diagrams/drawing29.xm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diagramColors" Target="../diagrams/colors29.xml"/><Relationship Id="rId5" Type="http://schemas.openxmlformats.org/officeDocument/2006/relationships/diagramQuickStyle" Target="../diagrams/quickStyle29.xml"/><Relationship Id="rId4" Type="http://schemas.openxmlformats.org/officeDocument/2006/relationships/diagramLayout" Target="../diagrams/layout29.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4.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2.xml"/><Relationship Id="rId7" Type="http://schemas.microsoft.com/office/2007/relationships/diagramDrawing" Target="../diagrams/drawing32.xml"/><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diagramColors" Target="../diagrams/colors32.xml"/><Relationship Id="rId5" Type="http://schemas.openxmlformats.org/officeDocument/2006/relationships/diagramQuickStyle" Target="../diagrams/quickStyle32.xml"/><Relationship Id="rId4" Type="http://schemas.openxmlformats.org/officeDocument/2006/relationships/diagramLayout" Target="../diagrams/layout3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33.xml"/><Relationship Id="rId7" Type="http://schemas.microsoft.com/office/2007/relationships/diagramDrawing" Target="../diagrams/drawing33.xml"/><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diagramColors" Target="../diagrams/colors33.xml"/><Relationship Id="rId5" Type="http://schemas.openxmlformats.org/officeDocument/2006/relationships/diagramQuickStyle" Target="../diagrams/quickStyle33.xml"/><Relationship Id="rId4" Type="http://schemas.openxmlformats.org/officeDocument/2006/relationships/diagramLayout" Target="../diagrams/layout33.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34.xml"/><Relationship Id="rId7" Type="http://schemas.microsoft.com/office/2007/relationships/diagramDrawing" Target="../diagrams/drawing34.xml"/><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diagramColors" Target="../diagrams/colors34.xml"/><Relationship Id="rId5" Type="http://schemas.openxmlformats.org/officeDocument/2006/relationships/diagramQuickStyle" Target="../diagrams/quickStyle34.xml"/><Relationship Id="rId4" Type="http://schemas.openxmlformats.org/officeDocument/2006/relationships/diagramLayout" Target="../diagrams/layout34.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5.xml"/><Relationship Id="rId7" Type="http://schemas.microsoft.com/office/2007/relationships/diagramDrawing" Target="../diagrams/drawing35.xml"/><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diagramColors" Target="../diagrams/colors35.xml"/><Relationship Id="rId5" Type="http://schemas.openxmlformats.org/officeDocument/2006/relationships/diagramQuickStyle" Target="../diagrams/quickStyle35.xml"/><Relationship Id="rId4" Type="http://schemas.openxmlformats.org/officeDocument/2006/relationships/diagramLayout" Target="../diagrams/layout35.xml"/></Relationships>
</file>

<file path=ppt/slides/_rels/slide34.xml.rels><?xml version="1.0" encoding="UTF-8" standalone="yes"?>
<Relationships xmlns="http://schemas.openxmlformats.org/package/2006/relationships"><Relationship Id="rId8" Type="http://schemas.openxmlformats.org/officeDocument/2006/relationships/diagramData" Target="../diagrams/data37.xml"/><Relationship Id="rId3" Type="http://schemas.openxmlformats.org/officeDocument/2006/relationships/diagramData" Target="../diagrams/data36.xml"/><Relationship Id="rId7" Type="http://schemas.microsoft.com/office/2007/relationships/diagramDrawing" Target="../diagrams/drawing36.xml"/><Relationship Id="rId12" Type="http://schemas.microsoft.com/office/2007/relationships/diagramDrawing" Target="../diagrams/drawing37.xml"/><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diagramColors" Target="../diagrams/colors36.xml"/><Relationship Id="rId11" Type="http://schemas.openxmlformats.org/officeDocument/2006/relationships/diagramColors" Target="../diagrams/colors37.xml"/><Relationship Id="rId5" Type="http://schemas.openxmlformats.org/officeDocument/2006/relationships/diagramQuickStyle" Target="../diagrams/quickStyle36.xml"/><Relationship Id="rId10" Type="http://schemas.openxmlformats.org/officeDocument/2006/relationships/diagramQuickStyle" Target="../diagrams/quickStyle37.xml"/><Relationship Id="rId4" Type="http://schemas.openxmlformats.org/officeDocument/2006/relationships/diagramLayout" Target="../diagrams/layout36.xml"/><Relationship Id="rId9" Type="http://schemas.openxmlformats.org/officeDocument/2006/relationships/diagramLayout" Target="../diagrams/layout37.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4.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39.xml"/><Relationship Id="rId7" Type="http://schemas.microsoft.com/office/2007/relationships/diagramDrawing" Target="../diagrams/drawing39.xml"/><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diagramColors" Target="../diagrams/colors39.xml"/><Relationship Id="rId5" Type="http://schemas.openxmlformats.org/officeDocument/2006/relationships/diagramQuickStyle" Target="../diagrams/quickStyle39.xml"/><Relationship Id="rId4" Type="http://schemas.openxmlformats.org/officeDocument/2006/relationships/diagramLayout" Target="../diagrams/layout39.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40.xml"/><Relationship Id="rId7" Type="http://schemas.microsoft.com/office/2007/relationships/diagramDrawing" Target="../diagrams/drawing40.xml"/><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diagramColors" Target="../diagrams/colors40.xml"/><Relationship Id="rId5" Type="http://schemas.openxmlformats.org/officeDocument/2006/relationships/diagramQuickStyle" Target="../diagrams/quickStyle40.xml"/><Relationship Id="rId4" Type="http://schemas.openxmlformats.org/officeDocument/2006/relationships/diagramLayout" Target="../diagrams/layout40.xml"/></Relationships>
</file>

<file path=ppt/slides/_rels/slide38.xml.rels><?xml version="1.0" encoding="UTF-8" standalone="yes"?>
<Relationships xmlns="http://schemas.openxmlformats.org/package/2006/relationships"><Relationship Id="rId8" Type="http://schemas.openxmlformats.org/officeDocument/2006/relationships/diagramData" Target="../diagrams/data42.xml"/><Relationship Id="rId3" Type="http://schemas.openxmlformats.org/officeDocument/2006/relationships/diagramData" Target="../diagrams/data41.xml"/><Relationship Id="rId7" Type="http://schemas.microsoft.com/office/2007/relationships/diagramDrawing" Target="../diagrams/drawing41.xml"/><Relationship Id="rId12" Type="http://schemas.microsoft.com/office/2007/relationships/diagramDrawing" Target="../diagrams/drawing42.xml"/><Relationship Id="rId2" Type="http://schemas.openxmlformats.org/officeDocument/2006/relationships/notesSlide" Target="../notesSlides/notesSlide36.xml"/><Relationship Id="rId1" Type="http://schemas.openxmlformats.org/officeDocument/2006/relationships/slideLayout" Target="../slideLayouts/slideLayout5.xml"/><Relationship Id="rId6" Type="http://schemas.openxmlformats.org/officeDocument/2006/relationships/diagramColors" Target="../diagrams/colors41.xml"/><Relationship Id="rId11" Type="http://schemas.openxmlformats.org/officeDocument/2006/relationships/diagramColors" Target="../diagrams/colors42.xml"/><Relationship Id="rId5" Type="http://schemas.openxmlformats.org/officeDocument/2006/relationships/diagramQuickStyle" Target="../diagrams/quickStyle41.xml"/><Relationship Id="rId10" Type="http://schemas.openxmlformats.org/officeDocument/2006/relationships/diagramQuickStyle" Target="../diagrams/quickStyle42.xml"/><Relationship Id="rId4" Type="http://schemas.openxmlformats.org/officeDocument/2006/relationships/diagramLayout" Target="../diagrams/layout41.xml"/><Relationship Id="rId9" Type="http://schemas.openxmlformats.org/officeDocument/2006/relationships/diagramLayout" Target="../diagrams/layout4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43.xml"/><Relationship Id="rId7" Type="http://schemas.microsoft.com/office/2007/relationships/diagramDrawing" Target="../diagrams/drawing43.xml"/><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openxmlformats.org/officeDocument/2006/relationships/diagramColors" Target="../diagrams/colors43.xml"/><Relationship Id="rId5" Type="http://schemas.openxmlformats.org/officeDocument/2006/relationships/diagramQuickStyle" Target="../diagrams/quickStyle43.xml"/><Relationship Id="rId4" Type="http://schemas.openxmlformats.org/officeDocument/2006/relationships/diagramLayout" Target="../diagrams/layout43.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44.xml"/><Relationship Id="rId7" Type="http://schemas.microsoft.com/office/2007/relationships/diagramDrawing" Target="../diagrams/drawing44.xml"/><Relationship Id="rId2" Type="http://schemas.openxmlformats.org/officeDocument/2006/relationships/notesSlide" Target="../notesSlides/notesSlide38.xml"/><Relationship Id="rId1" Type="http://schemas.openxmlformats.org/officeDocument/2006/relationships/slideLayout" Target="../slideLayouts/slideLayout4.xml"/><Relationship Id="rId6" Type="http://schemas.openxmlformats.org/officeDocument/2006/relationships/diagramColors" Target="../diagrams/colors44.xml"/><Relationship Id="rId5" Type="http://schemas.openxmlformats.org/officeDocument/2006/relationships/diagramQuickStyle" Target="../diagrams/quickStyle44.xml"/><Relationship Id="rId4" Type="http://schemas.openxmlformats.org/officeDocument/2006/relationships/diagramLayout" Target="../diagrams/layout44.xml"/></Relationships>
</file>

<file path=ppt/slides/_rels/slide41.xml.rels><?xml version="1.0" encoding="UTF-8" standalone="yes"?>
<Relationships xmlns="http://schemas.openxmlformats.org/package/2006/relationships"><Relationship Id="rId8" Type="http://schemas.openxmlformats.org/officeDocument/2006/relationships/diagramData" Target="../diagrams/data46.xml"/><Relationship Id="rId3" Type="http://schemas.openxmlformats.org/officeDocument/2006/relationships/diagramData" Target="../diagrams/data45.xml"/><Relationship Id="rId7" Type="http://schemas.microsoft.com/office/2007/relationships/diagramDrawing" Target="../diagrams/drawing45.xml"/><Relationship Id="rId12" Type="http://schemas.microsoft.com/office/2007/relationships/diagramDrawing" Target="../diagrams/drawing46.xml"/><Relationship Id="rId2" Type="http://schemas.openxmlformats.org/officeDocument/2006/relationships/notesSlide" Target="../notesSlides/notesSlide39.xml"/><Relationship Id="rId1" Type="http://schemas.openxmlformats.org/officeDocument/2006/relationships/slideLayout" Target="../slideLayouts/slideLayout5.xml"/><Relationship Id="rId6" Type="http://schemas.openxmlformats.org/officeDocument/2006/relationships/diagramColors" Target="../diagrams/colors45.xml"/><Relationship Id="rId11" Type="http://schemas.openxmlformats.org/officeDocument/2006/relationships/diagramColors" Target="../diagrams/colors46.xml"/><Relationship Id="rId5" Type="http://schemas.openxmlformats.org/officeDocument/2006/relationships/diagramQuickStyle" Target="../diagrams/quickStyle45.xml"/><Relationship Id="rId10" Type="http://schemas.openxmlformats.org/officeDocument/2006/relationships/diagramQuickStyle" Target="../diagrams/quickStyle46.xml"/><Relationship Id="rId4" Type="http://schemas.openxmlformats.org/officeDocument/2006/relationships/diagramLayout" Target="../diagrams/layout45.xml"/><Relationship Id="rId9" Type="http://schemas.openxmlformats.org/officeDocument/2006/relationships/diagramLayout" Target="../diagrams/layout46.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47.xml"/><Relationship Id="rId7" Type="http://schemas.microsoft.com/office/2007/relationships/diagramDrawing" Target="../diagrams/drawing47.xml"/><Relationship Id="rId2" Type="http://schemas.openxmlformats.org/officeDocument/2006/relationships/notesSlide" Target="../notesSlides/notesSlide40.xml"/><Relationship Id="rId1" Type="http://schemas.openxmlformats.org/officeDocument/2006/relationships/slideLayout" Target="../slideLayouts/slideLayout4.xml"/><Relationship Id="rId6" Type="http://schemas.openxmlformats.org/officeDocument/2006/relationships/diagramColors" Target="../diagrams/colors47.xml"/><Relationship Id="rId5" Type="http://schemas.openxmlformats.org/officeDocument/2006/relationships/diagramQuickStyle" Target="../diagrams/quickStyle47.xml"/><Relationship Id="rId4" Type="http://schemas.openxmlformats.org/officeDocument/2006/relationships/diagramLayout" Target="../diagrams/layout47.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48.xml"/><Relationship Id="rId7" Type="http://schemas.microsoft.com/office/2007/relationships/diagramDrawing" Target="../diagrams/drawing48.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48.xml"/><Relationship Id="rId5" Type="http://schemas.openxmlformats.org/officeDocument/2006/relationships/diagramQuickStyle" Target="../diagrams/quickStyle48.xml"/><Relationship Id="rId4" Type="http://schemas.openxmlformats.org/officeDocument/2006/relationships/diagramLayout" Target="../diagrams/layout48.xml"/></Relationships>
</file>

<file path=ppt/slides/_rels/slide44.xml.rels><?xml version="1.0" encoding="UTF-8" standalone="yes"?>
<Relationships xmlns="http://schemas.openxmlformats.org/package/2006/relationships"><Relationship Id="rId3" Type="http://schemas.openxmlformats.org/officeDocument/2006/relationships/hyperlink" Target="http://pro.vanbasisnaarsecundair.be/home/tools/plug-play"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youtube.com/watch?v=FywkP5S-Uzg"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pro.vanbasisnaarsecundair.be/Portals/transbaso/Files/Documents/KlikenPrint/04.%20Checklist%20breed%20studie%20-%20en%20schooladvies%20.pdf"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pro.vanbasisnaarsecundair.be/Portals/transbaso/Files/Documents/KlikenPrint/06.%20Ik%20denk%201B%20gesprek.pdf"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49.xml"/><Relationship Id="rId2" Type="http://schemas.openxmlformats.org/officeDocument/2006/relationships/diagramData" Target="../diagrams/data49.xml"/><Relationship Id="rId1" Type="http://schemas.openxmlformats.org/officeDocument/2006/relationships/slideLayout" Target="../slideLayouts/slideLayout2.xml"/><Relationship Id="rId6" Type="http://schemas.microsoft.com/office/2007/relationships/diagramDrawing" Target="../diagrams/drawing49.xml"/><Relationship Id="rId5" Type="http://schemas.openxmlformats.org/officeDocument/2006/relationships/diagramColors" Target="../diagrams/colors49.xml"/><Relationship Id="rId4" Type="http://schemas.openxmlformats.org/officeDocument/2006/relationships/diagramQuickStyle" Target="../diagrams/quickStyl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www.transbaso.be/" TargetMode="External"/><Relationship Id="rId2" Type="http://schemas.openxmlformats.org/officeDocument/2006/relationships/notesSlide" Target="../notesSlides/notesSlide43.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hyperlink" Target="http://www.vanbasisnaarsecundair.be/" TargetMode="External"/><Relationship Id="rId4" Type="http://schemas.openxmlformats.org/officeDocument/2006/relationships/hyperlink" Target="http://pro.vanbasisnaarsecundair.be/" TargetMode="External"/></Relationships>
</file>

<file path=ppt/slides/_rels/slide5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p:cNvPicPr>
            <a:picLocks noChangeAspect="1"/>
          </p:cNvPicPr>
          <p:nvPr/>
        </p:nvPicPr>
        <p:blipFill>
          <a:blip r:embed="rId3"/>
          <a:stretch>
            <a:fillRect/>
          </a:stretch>
        </p:blipFill>
        <p:spPr>
          <a:xfrm>
            <a:off x="6693904" y="5521625"/>
            <a:ext cx="2638469" cy="1055388"/>
          </a:xfrm>
          <a:prstGeom prst="rect">
            <a:avLst/>
          </a:prstGeom>
        </p:spPr>
      </p:pic>
      <p:pic>
        <p:nvPicPr>
          <p:cNvPr id="11" name="Afbeelding 10"/>
          <p:cNvPicPr>
            <a:picLocks noChangeAspect="1"/>
          </p:cNvPicPr>
          <p:nvPr/>
        </p:nvPicPr>
        <p:blipFill>
          <a:blip r:embed="rId4"/>
          <a:stretch>
            <a:fillRect/>
          </a:stretch>
        </p:blipFill>
        <p:spPr>
          <a:xfrm>
            <a:off x="4006181" y="5468948"/>
            <a:ext cx="2522930" cy="1419148"/>
          </a:xfrm>
          <a:prstGeom prst="rect">
            <a:avLst/>
          </a:prstGeom>
        </p:spPr>
      </p:pic>
      <p:sp>
        <p:nvSpPr>
          <p:cNvPr id="2" name="Titel 1"/>
          <p:cNvSpPr>
            <a:spLocks noGrp="1"/>
          </p:cNvSpPr>
          <p:nvPr>
            <p:ph type="ctrTitle"/>
          </p:nvPr>
        </p:nvSpPr>
        <p:spPr>
          <a:xfrm>
            <a:off x="1062962" y="2263822"/>
            <a:ext cx="10098156" cy="700151"/>
          </a:xfrm>
          <a:solidFill>
            <a:schemeClr val="bg1"/>
          </a:solidFill>
        </p:spPr>
        <p:txBody>
          <a:bodyPr>
            <a:normAutofit/>
          </a:bodyPr>
          <a:lstStyle/>
          <a:p>
            <a:r>
              <a:rPr lang="nl-BE" sz="4400" b="1" dirty="0">
                <a:solidFill>
                  <a:srgbClr val="323294"/>
                </a:solidFill>
                <a:latin typeface="Helvetica" charset="0"/>
                <a:ea typeface="Helvetica" charset="0"/>
                <a:cs typeface="Helvetica" charset="0"/>
              </a:rPr>
              <a:t>De coachende rol van leerkrachten</a:t>
            </a:r>
            <a:endParaRPr lang="en-GB" sz="4400" b="1" dirty="0">
              <a:solidFill>
                <a:srgbClr val="323294"/>
              </a:solidFill>
              <a:latin typeface="Helvetica" charset="0"/>
              <a:ea typeface="Helvetica" charset="0"/>
              <a:cs typeface="Helvetica" charset="0"/>
            </a:endParaRPr>
          </a:p>
        </p:txBody>
      </p:sp>
      <p:sp>
        <p:nvSpPr>
          <p:cNvPr id="3" name="Ondertitel 2"/>
          <p:cNvSpPr>
            <a:spLocks noGrp="1"/>
          </p:cNvSpPr>
          <p:nvPr>
            <p:ph type="subTitle" idx="1"/>
          </p:nvPr>
        </p:nvSpPr>
        <p:spPr>
          <a:xfrm>
            <a:off x="1566544" y="3266948"/>
            <a:ext cx="9090991" cy="1075979"/>
          </a:xfrm>
        </p:spPr>
        <p:txBody>
          <a:bodyPr>
            <a:normAutofit fontScale="92500" lnSpcReduction="20000"/>
          </a:bodyPr>
          <a:lstStyle/>
          <a:p>
            <a:r>
              <a:rPr lang="en-GB" dirty="0" smtClean="0">
                <a:solidFill>
                  <a:srgbClr val="27A78D"/>
                </a:solidFill>
                <a:latin typeface="Helvetica" charset="0"/>
                <a:ea typeface="Helvetica" charset="0"/>
                <a:cs typeface="Helvetica" charset="0"/>
              </a:rPr>
              <a:t>Sarah Thys</a:t>
            </a:r>
          </a:p>
          <a:p>
            <a:r>
              <a:rPr lang="en-GB" dirty="0" smtClean="0">
                <a:solidFill>
                  <a:srgbClr val="27A78D"/>
                </a:solidFill>
                <a:latin typeface="Helvetica" charset="0"/>
                <a:ea typeface="Helvetica" charset="0"/>
                <a:cs typeface="Helvetica" charset="0"/>
              </a:rPr>
              <a:t>Elien Sneyers</a:t>
            </a:r>
          </a:p>
          <a:p>
            <a:r>
              <a:rPr lang="en-GB" dirty="0" smtClean="0">
                <a:solidFill>
                  <a:srgbClr val="27A78D"/>
                </a:solidFill>
                <a:latin typeface="Helvetica" charset="0"/>
                <a:ea typeface="Helvetica" charset="0"/>
                <a:cs typeface="Helvetica" charset="0"/>
              </a:rPr>
              <a:t>Nathalie Van Ceulebroeck</a:t>
            </a:r>
            <a:endParaRPr lang="en-GB" dirty="0">
              <a:solidFill>
                <a:srgbClr val="27A78D"/>
              </a:solidFill>
              <a:latin typeface="Helvetica" charset="0"/>
              <a:ea typeface="Helvetica" charset="0"/>
              <a:cs typeface="Helvetica" charset="0"/>
            </a:endParaRPr>
          </a:p>
        </p:txBody>
      </p:sp>
      <p:pic>
        <p:nvPicPr>
          <p:cNvPr id="7" name="Afbeelding 6"/>
          <p:cNvPicPr>
            <a:picLocks noChangeAspect="1"/>
          </p:cNvPicPr>
          <p:nvPr/>
        </p:nvPicPr>
        <p:blipFill>
          <a:blip r:embed="rId5"/>
          <a:stretch>
            <a:fillRect/>
          </a:stretch>
        </p:blipFill>
        <p:spPr>
          <a:xfrm>
            <a:off x="3325256" y="5703362"/>
            <a:ext cx="894776" cy="1015943"/>
          </a:xfrm>
          <a:prstGeom prst="rect">
            <a:avLst/>
          </a:prstGeom>
        </p:spPr>
      </p:pic>
      <p:pic>
        <p:nvPicPr>
          <p:cNvPr id="8" name="Afbeelding 7"/>
          <p:cNvPicPr>
            <a:picLocks noChangeAspect="1"/>
          </p:cNvPicPr>
          <p:nvPr/>
        </p:nvPicPr>
        <p:blipFill>
          <a:blip r:embed="rId6"/>
          <a:stretch>
            <a:fillRect/>
          </a:stretch>
        </p:blipFill>
        <p:spPr>
          <a:xfrm>
            <a:off x="5951384" y="5468948"/>
            <a:ext cx="1698694" cy="1358956"/>
          </a:xfrm>
          <a:prstGeom prst="rect">
            <a:avLst/>
          </a:prstGeom>
        </p:spPr>
      </p:pic>
      <p:pic>
        <p:nvPicPr>
          <p:cNvPr id="9" name="Afbeelding 8"/>
          <p:cNvPicPr>
            <a:picLocks noChangeAspect="1"/>
          </p:cNvPicPr>
          <p:nvPr/>
        </p:nvPicPr>
        <p:blipFill>
          <a:blip r:embed="rId7"/>
          <a:stretch>
            <a:fillRect/>
          </a:stretch>
        </p:blipFill>
        <p:spPr>
          <a:xfrm>
            <a:off x="8474314" y="5482817"/>
            <a:ext cx="829232" cy="1236488"/>
          </a:xfrm>
          <a:prstGeom prst="rect">
            <a:avLst/>
          </a:prstGeom>
        </p:spPr>
      </p:pic>
      <p:pic>
        <p:nvPicPr>
          <p:cNvPr id="13" name="Afbeelding 12"/>
          <p:cNvPicPr>
            <a:picLocks noChangeAspect="1"/>
          </p:cNvPicPr>
          <p:nvPr/>
        </p:nvPicPr>
        <p:blipFill>
          <a:blip r:embed="rId8"/>
          <a:stretch>
            <a:fillRect/>
          </a:stretch>
        </p:blipFill>
        <p:spPr>
          <a:xfrm>
            <a:off x="1641738" y="5521625"/>
            <a:ext cx="1421834" cy="1421834"/>
          </a:xfrm>
          <a:prstGeom prst="rect">
            <a:avLst/>
          </a:prstGeom>
        </p:spPr>
      </p:pic>
      <p:pic>
        <p:nvPicPr>
          <p:cNvPr id="5" name="Afbeelding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006181" y="711971"/>
            <a:ext cx="4855528" cy="890833"/>
          </a:xfrm>
          <a:prstGeom prst="rect">
            <a:avLst/>
          </a:prstGeom>
        </p:spPr>
      </p:pic>
    </p:spTree>
    <p:extLst>
      <p:ext uri="{BB962C8B-B14F-4D97-AF65-F5344CB8AC3E}">
        <p14:creationId xmlns:p14="http://schemas.microsoft.com/office/powerpoint/2010/main" val="11570290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52650" y="365127"/>
            <a:ext cx="7886700" cy="1325563"/>
          </a:xfrm>
        </p:spPr>
        <p:txBody>
          <a:bodyPr/>
          <a:lstStyle/>
          <a:p>
            <a:r>
              <a:rPr lang="nl-BE" b="1" dirty="0">
                <a:solidFill>
                  <a:srgbClr val="323294"/>
                </a:solidFill>
                <a:latin typeface="Helvetica" charset="0"/>
                <a:ea typeface="Helvetica" charset="0"/>
                <a:cs typeface="Helvetica" charset="0"/>
              </a:rPr>
              <a:t>Situering</a:t>
            </a:r>
          </a:p>
        </p:txBody>
      </p:sp>
      <p:graphicFrame>
        <p:nvGraphicFramePr>
          <p:cNvPr id="5" name="Tijdelijke aanduiding voor inhoud 4">
            <a:extLst>
              <a:ext uri="{FF2B5EF4-FFF2-40B4-BE49-F238E27FC236}">
                <a16:creationId xmlns:a16="http://schemas.microsoft.com/office/drawing/2014/main" id="{7588D326-98A6-44A8-80E6-2DC13FC67C7F}"/>
              </a:ext>
            </a:extLst>
          </p:cNvPr>
          <p:cNvGraphicFramePr>
            <a:graphicFrameLocks noGrp="1"/>
          </p:cNvGraphicFramePr>
          <p:nvPr>
            <p:ph idx="1"/>
            <p:extLst>
              <p:ext uri="{D42A27DB-BD31-4B8C-83A1-F6EECF244321}">
                <p14:modId xmlns:p14="http://schemas.microsoft.com/office/powerpoint/2010/main" val="3578961670"/>
              </p:ext>
            </p:extLst>
          </p:nvPr>
        </p:nvGraphicFramePr>
        <p:xfrm>
          <a:off x="2152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jdelijke aanduiding voor dianummer 3"/>
          <p:cNvSpPr>
            <a:spLocks noGrp="1"/>
          </p:cNvSpPr>
          <p:nvPr>
            <p:ph type="sldNum" sz="quarter" idx="4294967295"/>
          </p:nvPr>
        </p:nvSpPr>
        <p:spPr>
          <a:xfrm>
            <a:off x="8610600" y="6356350"/>
            <a:ext cx="2743200" cy="365125"/>
          </a:xfrm>
        </p:spPr>
        <p:txBody>
          <a:bodyPr/>
          <a:lstStyle/>
          <a:p>
            <a:fld id="{3B032377-C103-4EFE-98C1-80A6E5A7472A}" type="slidenum">
              <a:rPr lang="nl-NL" smtClean="0"/>
              <a:t>2</a:t>
            </a:fld>
            <a:endParaRPr lang="nl-NL" dirty="0"/>
          </a:p>
        </p:txBody>
      </p:sp>
    </p:spTree>
    <p:extLst>
      <p:ext uri="{BB962C8B-B14F-4D97-AF65-F5344CB8AC3E}">
        <p14:creationId xmlns:p14="http://schemas.microsoft.com/office/powerpoint/2010/main" val="15269347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solidFill>
                  <a:srgbClr val="323294"/>
                </a:solidFill>
                <a:latin typeface="Helvetica" charset="0"/>
                <a:ea typeface="Helvetica" charset="0"/>
                <a:cs typeface="Helvetica" charset="0"/>
              </a:rPr>
              <a:t>Situering</a:t>
            </a:r>
          </a:p>
        </p:txBody>
      </p:sp>
      <p:graphicFrame>
        <p:nvGraphicFramePr>
          <p:cNvPr id="5" name="Tijdelijke aanduiding voor inhoud 4">
            <a:extLst>
              <a:ext uri="{FF2B5EF4-FFF2-40B4-BE49-F238E27FC236}">
                <a16:creationId xmlns:a16="http://schemas.microsoft.com/office/drawing/2014/main" id="{7588D326-98A6-44A8-80E6-2DC13FC67C7F}"/>
              </a:ext>
            </a:extLst>
          </p:cNvPr>
          <p:cNvGraphicFramePr>
            <a:graphicFrameLocks noGrp="1"/>
          </p:cNvGraphicFramePr>
          <p:nvPr>
            <p:ph idx="1"/>
            <p:extLst>
              <p:ext uri="{D42A27DB-BD31-4B8C-83A1-F6EECF244321}">
                <p14:modId xmlns:p14="http://schemas.microsoft.com/office/powerpoint/2010/main" val="1953837372"/>
              </p:ext>
            </p:extLst>
          </p:nvPr>
        </p:nvGraphicFramePr>
        <p:xfrm>
          <a:off x="2152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jdelijke aanduiding voor dianummer 3"/>
          <p:cNvSpPr>
            <a:spLocks noGrp="1"/>
          </p:cNvSpPr>
          <p:nvPr>
            <p:ph type="sldNum" sz="quarter" idx="4294967295"/>
          </p:nvPr>
        </p:nvSpPr>
        <p:spPr>
          <a:xfrm>
            <a:off x="8610600" y="6356350"/>
            <a:ext cx="2743200" cy="365125"/>
          </a:xfrm>
        </p:spPr>
        <p:txBody>
          <a:bodyPr/>
          <a:lstStyle/>
          <a:p>
            <a:fld id="{3B032377-C103-4EFE-98C1-80A6E5A7472A}" type="slidenum">
              <a:rPr lang="nl-NL" smtClean="0"/>
              <a:t>3</a:t>
            </a:fld>
            <a:endParaRPr lang="nl-NL" dirty="0"/>
          </a:p>
        </p:txBody>
      </p:sp>
    </p:spTree>
    <p:extLst>
      <p:ext uri="{BB962C8B-B14F-4D97-AF65-F5344CB8AC3E}">
        <p14:creationId xmlns:p14="http://schemas.microsoft.com/office/powerpoint/2010/main" val="27028442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b="1" dirty="0">
                <a:solidFill>
                  <a:srgbClr val="323294"/>
                </a:solidFill>
                <a:latin typeface="Helvetica" charset="0"/>
                <a:ea typeface="Helvetica" charset="0"/>
                <a:cs typeface="Helvetica" charset="0"/>
              </a:rPr>
              <a:t>De coachende rol van leerkrachten</a:t>
            </a:r>
          </a:p>
        </p:txBody>
      </p:sp>
      <p:graphicFrame>
        <p:nvGraphicFramePr>
          <p:cNvPr id="5" name="Tijdelijke aanduiding voor inhoud 4">
            <a:extLst>
              <a:ext uri="{FF2B5EF4-FFF2-40B4-BE49-F238E27FC236}">
                <a16:creationId xmlns:a16="http://schemas.microsoft.com/office/drawing/2014/main" id="{C23BBBB4-1F21-4FA8-A6AD-61D9F49C027E}"/>
              </a:ext>
            </a:extLst>
          </p:cNvPr>
          <p:cNvGraphicFramePr>
            <a:graphicFrameLocks noGrp="1"/>
          </p:cNvGraphicFramePr>
          <p:nvPr>
            <p:ph idx="1"/>
            <p:extLst>
              <p:ext uri="{D42A27DB-BD31-4B8C-83A1-F6EECF244321}">
                <p14:modId xmlns:p14="http://schemas.microsoft.com/office/powerpoint/2010/main" val="1293049577"/>
              </p:ext>
            </p:extLst>
          </p:nvPr>
        </p:nvGraphicFramePr>
        <p:xfrm>
          <a:off x="2152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jdelijke aanduiding voor dianummer 3"/>
          <p:cNvSpPr>
            <a:spLocks noGrp="1"/>
          </p:cNvSpPr>
          <p:nvPr>
            <p:ph type="sldNum" sz="quarter" idx="4294967295"/>
          </p:nvPr>
        </p:nvSpPr>
        <p:spPr>
          <a:xfrm>
            <a:off x="8610600" y="6356350"/>
            <a:ext cx="2743200" cy="365125"/>
          </a:xfrm>
        </p:spPr>
        <p:txBody>
          <a:bodyPr/>
          <a:lstStyle/>
          <a:p>
            <a:fld id="{3B032377-C103-4EFE-98C1-80A6E5A7472A}" type="slidenum">
              <a:rPr lang="nl-NL" smtClean="0"/>
              <a:t>4</a:t>
            </a:fld>
            <a:endParaRPr lang="nl-NL" dirty="0"/>
          </a:p>
        </p:txBody>
      </p:sp>
    </p:spTree>
    <p:extLst>
      <p:ext uri="{BB962C8B-B14F-4D97-AF65-F5344CB8AC3E}">
        <p14:creationId xmlns:p14="http://schemas.microsoft.com/office/powerpoint/2010/main" val="42900069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b="1" dirty="0">
                <a:solidFill>
                  <a:srgbClr val="323294"/>
                </a:solidFill>
                <a:latin typeface="Helvetica" charset="0"/>
                <a:ea typeface="Helvetica" charset="0"/>
                <a:cs typeface="Helvetica" charset="0"/>
              </a:rPr>
              <a:t>Doelstellingen</a:t>
            </a:r>
            <a:endParaRPr lang="nl-BE" b="1" dirty="0">
              <a:solidFill>
                <a:srgbClr val="323294"/>
              </a:solidFill>
              <a:latin typeface="Helvetica" charset="0"/>
              <a:ea typeface="Helvetica" charset="0"/>
              <a:cs typeface="Helvetica" charset="0"/>
            </a:endParaRPr>
          </a:p>
        </p:txBody>
      </p:sp>
      <p:graphicFrame>
        <p:nvGraphicFramePr>
          <p:cNvPr id="5" name="Tijdelijke aanduiding voor inhoud 4">
            <a:extLst>
              <a:ext uri="{FF2B5EF4-FFF2-40B4-BE49-F238E27FC236}">
                <a16:creationId xmlns:a16="http://schemas.microsoft.com/office/drawing/2014/main" id="{7BD186D5-F855-460A-BCA9-7EE4F86CDB08}"/>
              </a:ext>
            </a:extLst>
          </p:cNvPr>
          <p:cNvGraphicFramePr>
            <a:graphicFrameLocks noGrp="1"/>
          </p:cNvGraphicFramePr>
          <p:nvPr>
            <p:ph idx="1"/>
            <p:extLst>
              <p:ext uri="{D42A27DB-BD31-4B8C-83A1-F6EECF244321}">
                <p14:modId xmlns:p14="http://schemas.microsoft.com/office/powerpoint/2010/main" val="3530413971"/>
              </p:ext>
            </p:extLst>
          </p:nvPr>
        </p:nvGraphicFramePr>
        <p:xfrm>
          <a:off x="1956738" y="1847851"/>
          <a:ext cx="8243718"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jdelijke aanduiding voor dianummer 3"/>
          <p:cNvSpPr>
            <a:spLocks noGrp="1"/>
          </p:cNvSpPr>
          <p:nvPr>
            <p:ph type="sldNum" sz="quarter" idx="4294967295"/>
          </p:nvPr>
        </p:nvSpPr>
        <p:spPr>
          <a:xfrm>
            <a:off x="8610600" y="6356350"/>
            <a:ext cx="2743200" cy="365125"/>
          </a:xfrm>
        </p:spPr>
        <p:txBody>
          <a:bodyPr/>
          <a:lstStyle/>
          <a:p>
            <a:fld id="{3B032377-C103-4EFE-98C1-80A6E5A7472A}" type="slidenum">
              <a:rPr lang="nl-NL" smtClean="0"/>
              <a:t>5</a:t>
            </a:fld>
            <a:endParaRPr lang="nl-NL" dirty="0"/>
          </a:p>
        </p:txBody>
      </p:sp>
    </p:spTree>
    <p:extLst>
      <p:ext uri="{BB962C8B-B14F-4D97-AF65-F5344CB8AC3E}">
        <p14:creationId xmlns:p14="http://schemas.microsoft.com/office/powerpoint/2010/main" val="12775804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813198" y="253264"/>
            <a:ext cx="7886700" cy="1325563"/>
          </a:xfrm>
        </p:spPr>
        <p:txBody>
          <a:bodyPr/>
          <a:lstStyle/>
          <a:p>
            <a:r>
              <a:rPr lang="nl-BE" b="1" dirty="0">
                <a:solidFill>
                  <a:srgbClr val="323294"/>
                </a:solidFill>
                <a:latin typeface="Helvetica" charset="0"/>
                <a:ea typeface="Helvetica" charset="0"/>
                <a:cs typeface="Helvetica" charset="0"/>
              </a:rPr>
              <a:t>Achtergrondinformatie</a:t>
            </a:r>
          </a:p>
        </p:txBody>
      </p:sp>
      <p:graphicFrame>
        <p:nvGraphicFramePr>
          <p:cNvPr id="9" name="Tijdelijke aanduiding voor inhoud 8">
            <a:extLst>
              <a:ext uri="{FF2B5EF4-FFF2-40B4-BE49-F238E27FC236}">
                <a16:creationId xmlns:a16="http://schemas.microsoft.com/office/drawing/2014/main" id="{67FAF728-3E59-4C18-9FB6-33C70C1E0E4D}"/>
              </a:ext>
            </a:extLst>
          </p:cNvPr>
          <p:cNvGraphicFramePr>
            <a:graphicFrameLocks noGrp="1"/>
          </p:cNvGraphicFramePr>
          <p:nvPr>
            <p:ph sz="half" idx="2"/>
            <p:extLst>
              <p:ext uri="{D42A27DB-BD31-4B8C-83A1-F6EECF244321}">
                <p14:modId xmlns:p14="http://schemas.microsoft.com/office/powerpoint/2010/main" val="178157886"/>
              </p:ext>
            </p:extLst>
          </p:nvPr>
        </p:nvGraphicFramePr>
        <p:xfrm>
          <a:off x="1813198" y="1825625"/>
          <a:ext cx="4136554" cy="45307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jdelijke aanduiding voor dianummer 3"/>
          <p:cNvSpPr>
            <a:spLocks noGrp="1"/>
          </p:cNvSpPr>
          <p:nvPr>
            <p:ph type="sldNum" sz="quarter" idx="4294967295"/>
          </p:nvPr>
        </p:nvSpPr>
        <p:spPr>
          <a:xfrm>
            <a:off x="4727848" y="6356352"/>
            <a:ext cx="2057400" cy="365125"/>
          </a:xfrm>
        </p:spPr>
        <p:txBody>
          <a:bodyPr/>
          <a:lstStyle/>
          <a:p>
            <a:fld id="{3B032377-C103-4EFE-98C1-80A6E5A7472A}" type="slidenum">
              <a:rPr lang="nl-NL" smtClean="0"/>
              <a:t>6</a:t>
            </a:fld>
            <a:endParaRPr lang="nl-NL" dirty="0"/>
          </a:p>
        </p:txBody>
      </p:sp>
      <p:grpSp>
        <p:nvGrpSpPr>
          <p:cNvPr id="13" name="Group 12"/>
          <p:cNvGrpSpPr/>
          <p:nvPr/>
        </p:nvGrpSpPr>
        <p:grpSpPr>
          <a:xfrm>
            <a:off x="6096000" y="1825625"/>
            <a:ext cx="4136554" cy="1216800"/>
            <a:chOff x="0" y="0"/>
            <a:chExt cx="4136554" cy="1216800"/>
          </a:xfrm>
        </p:grpSpPr>
        <p:sp>
          <p:nvSpPr>
            <p:cNvPr id="14" name="Rounded Rectangle 13"/>
            <p:cNvSpPr/>
            <p:nvPr/>
          </p:nvSpPr>
          <p:spPr>
            <a:xfrm>
              <a:off x="0" y="0"/>
              <a:ext cx="4136554" cy="1216800"/>
            </a:xfrm>
            <a:prstGeom prst="roundRect">
              <a:avLst/>
            </a:prstGeom>
          </p:spPr>
          <p:style>
            <a:lnRef idx="2">
              <a:schemeClr val="accent1"/>
            </a:lnRef>
            <a:fillRef idx="1">
              <a:schemeClr val="lt1"/>
            </a:fillRef>
            <a:effectRef idx="0">
              <a:schemeClr val="accent1"/>
            </a:effectRef>
            <a:fontRef idx="minor">
              <a:schemeClr val="dk1"/>
            </a:fontRef>
          </p:style>
          <p:txBody>
            <a:bodyPr/>
            <a:lstStyle/>
            <a:p>
              <a:endParaRPr lang="nl-NL" dirty="0"/>
            </a:p>
            <a:p>
              <a:r>
                <a:rPr lang="nl-NL" sz="2800" dirty="0"/>
                <a:t>36 </a:t>
              </a:r>
              <a:r>
                <a:rPr lang="nl-NL" sz="3100" dirty="0"/>
                <a:t>basisscholen</a:t>
              </a:r>
              <a:r>
                <a:rPr lang="nl-NL" sz="2800" dirty="0"/>
                <a:t> </a:t>
              </a:r>
            </a:p>
          </p:txBody>
        </p:sp>
        <p:sp>
          <p:nvSpPr>
            <p:cNvPr id="15" name="Rounded Rectangle 4"/>
            <p:cNvSpPr/>
            <p:nvPr/>
          </p:nvSpPr>
          <p:spPr>
            <a:xfrm>
              <a:off x="59399" y="59399"/>
              <a:ext cx="4017756"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8110" tIns="118110" rIns="118110" bIns="118110" numCol="1" spcCol="1270" anchor="ctr" anchorCtr="0">
              <a:noAutofit/>
            </a:bodyPr>
            <a:lstStyle/>
            <a:p>
              <a:pPr defTabSz="1377950">
                <a:lnSpc>
                  <a:spcPct val="90000"/>
                </a:lnSpc>
                <a:spcBef>
                  <a:spcPct val="0"/>
                </a:spcBef>
                <a:spcAft>
                  <a:spcPct val="35000"/>
                </a:spcAft>
              </a:pPr>
              <a:endParaRPr lang="nl-BE" sz="3100" dirty="0"/>
            </a:p>
          </p:txBody>
        </p:sp>
      </p:grpSp>
      <p:grpSp>
        <p:nvGrpSpPr>
          <p:cNvPr id="16" name="Group 15"/>
          <p:cNvGrpSpPr/>
          <p:nvPr/>
        </p:nvGrpSpPr>
        <p:grpSpPr>
          <a:xfrm>
            <a:off x="6094876" y="3289223"/>
            <a:ext cx="4136554" cy="2892825"/>
            <a:chOff x="0" y="1427350"/>
            <a:chExt cx="4136554" cy="2892825"/>
          </a:xfrm>
        </p:grpSpPr>
        <p:sp>
          <p:nvSpPr>
            <p:cNvPr id="17" name="Rectangle 16"/>
            <p:cNvSpPr/>
            <p:nvPr/>
          </p:nvSpPr>
          <p:spPr>
            <a:xfrm>
              <a:off x="0" y="1427350"/>
              <a:ext cx="4136554" cy="289282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8" name="Rectangle 17"/>
            <p:cNvSpPr/>
            <p:nvPr/>
          </p:nvSpPr>
          <p:spPr>
            <a:xfrm>
              <a:off x="0" y="1427350"/>
              <a:ext cx="4136554" cy="289282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31336" tIns="39370" rIns="220472" bIns="39370" numCol="1" spcCol="1270" anchor="t" anchorCtr="0">
              <a:noAutofit/>
            </a:bodyPr>
            <a:lstStyle/>
            <a:p>
              <a:pPr marL="285750" lvl="1" indent="-285750" defTabSz="1377950">
                <a:lnSpc>
                  <a:spcPct val="90000"/>
                </a:lnSpc>
                <a:spcBef>
                  <a:spcPct val="0"/>
                </a:spcBef>
                <a:spcAft>
                  <a:spcPct val="20000"/>
                </a:spcAft>
                <a:buChar char="••"/>
              </a:pPr>
              <a:r>
                <a:rPr lang="nl-BE" sz="3100" dirty="0"/>
                <a:t>Gent &amp; Antwerpen</a:t>
              </a:r>
            </a:p>
            <a:p>
              <a:pPr marL="285750" lvl="1" indent="-285750" defTabSz="1377950">
                <a:lnSpc>
                  <a:spcPct val="90000"/>
                </a:lnSpc>
                <a:spcBef>
                  <a:spcPct val="0"/>
                </a:spcBef>
                <a:spcAft>
                  <a:spcPct val="20000"/>
                </a:spcAft>
                <a:buChar char="••"/>
              </a:pPr>
              <a:endParaRPr lang="nl-BE" sz="3100" dirty="0"/>
            </a:p>
            <a:p>
              <a:pPr marL="285750" lvl="1" indent="-285750" defTabSz="1377950">
                <a:lnSpc>
                  <a:spcPct val="90000"/>
                </a:lnSpc>
                <a:spcBef>
                  <a:spcPct val="0"/>
                </a:spcBef>
                <a:spcAft>
                  <a:spcPct val="20000"/>
                </a:spcAft>
                <a:buChar char="••"/>
              </a:pPr>
              <a:r>
                <a:rPr lang="nl-BE" sz="3100" dirty="0"/>
                <a:t>Gemengd leerlingenpubliek</a:t>
              </a:r>
            </a:p>
          </p:txBody>
        </p:sp>
      </p:grpSp>
    </p:spTree>
    <p:extLst>
      <p:ext uri="{BB962C8B-B14F-4D97-AF65-F5344CB8AC3E}">
        <p14:creationId xmlns:p14="http://schemas.microsoft.com/office/powerpoint/2010/main" val="35073511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2E37E229-2D5E-4E28-BD29-7C95FF8FB8D6}"/>
              </a:ext>
            </a:extLst>
          </p:cNvPr>
          <p:cNvSpPr>
            <a:spLocks noGrp="1"/>
          </p:cNvSpPr>
          <p:nvPr>
            <p:ph type="title"/>
          </p:nvPr>
        </p:nvSpPr>
        <p:spPr/>
        <p:txBody>
          <a:bodyPr>
            <a:normAutofit/>
          </a:bodyPr>
          <a:lstStyle/>
          <a:p>
            <a:r>
              <a:rPr lang="nl-BE" b="1" dirty="0">
                <a:solidFill>
                  <a:srgbClr val="323294"/>
                </a:solidFill>
                <a:latin typeface="Helvetica" charset="0"/>
                <a:ea typeface="Helvetica" charset="0"/>
                <a:cs typeface="Helvetica" charset="0"/>
              </a:rPr>
              <a:t>Resultaten: Percepties</a:t>
            </a:r>
          </a:p>
        </p:txBody>
      </p:sp>
      <p:graphicFrame>
        <p:nvGraphicFramePr>
          <p:cNvPr id="10" name="Tijdelijke aanduiding voor inhoud 9">
            <a:extLst>
              <a:ext uri="{FF2B5EF4-FFF2-40B4-BE49-F238E27FC236}">
                <a16:creationId xmlns:a16="http://schemas.microsoft.com/office/drawing/2014/main" id="{DAB41DEC-B22C-488F-A2ED-07F30CEAF42C}"/>
              </a:ext>
            </a:extLst>
          </p:cNvPr>
          <p:cNvGraphicFramePr>
            <a:graphicFrameLocks noGrp="1"/>
          </p:cNvGraphicFramePr>
          <p:nvPr>
            <p:ph idx="1"/>
            <p:extLst>
              <p:ext uri="{D42A27DB-BD31-4B8C-83A1-F6EECF244321}">
                <p14:modId xmlns:p14="http://schemas.microsoft.com/office/powerpoint/2010/main" val="267478960"/>
              </p:ext>
            </p:extLst>
          </p:nvPr>
        </p:nvGraphicFramePr>
        <p:xfrm>
          <a:off x="2152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D878C92D-9539-46E8-BC02-43D89842E6AE}"/>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7</a:t>
            </a:fld>
            <a:endParaRPr lang="nl-NL" dirty="0"/>
          </a:p>
        </p:txBody>
      </p:sp>
    </p:spTree>
    <p:extLst>
      <p:ext uri="{BB962C8B-B14F-4D97-AF65-F5344CB8AC3E}">
        <p14:creationId xmlns:p14="http://schemas.microsoft.com/office/powerpoint/2010/main" val="35998955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2E37E229-2D5E-4E28-BD29-7C95FF8FB8D6}"/>
              </a:ext>
            </a:extLst>
          </p:cNvPr>
          <p:cNvSpPr>
            <a:spLocks noGrp="1"/>
          </p:cNvSpPr>
          <p:nvPr>
            <p:ph type="title"/>
          </p:nvPr>
        </p:nvSpPr>
        <p:spPr/>
        <p:txBody>
          <a:bodyPr>
            <a:normAutofit/>
          </a:bodyPr>
          <a:lstStyle/>
          <a:p>
            <a:r>
              <a:rPr lang="nl-BE" b="1" dirty="0">
                <a:solidFill>
                  <a:srgbClr val="323294"/>
                </a:solidFill>
                <a:latin typeface="Helvetica" charset="0"/>
                <a:ea typeface="Helvetica" charset="0"/>
                <a:cs typeface="Helvetica" charset="0"/>
              </a:rPr>
              <a:t>Resultaten: Percepties</a:t>
            </a:r>
          </a:p>
        </p:txBody>
      </p:sp>
      <p:graphicFrame>
        <p:nvGraphicFramePr>
          <p:cNvPr id="10" name="Tijdelijke aanduiding voor inhoud 9">
            <a:extLst>
              <a:ext uri="{FF2B5EF4-FFF2-40B4-BE49-F238E27FC236}">
                <a16:creationId xmlns:a16="http://schemas.microsoft.com/office/drawing/2014/main" id="{DAB41DEC-B22C-488F-A2ED-07F30CEAF42C}"/>
              </a:ext>
            </a:extLst>
          </p:cNvPr>
          <p:cNvGraphicFramePr>
            <a:graphicFrameLocks noGrp="1"/>
          </p:cNvGraphicFramePr>
          <p:nvPr>
            <p:ph idx="1"/>
            <p:extLst>
              <p:ext uri="{D42A27DB-BD31-4B8C-83A1-F6EECF244321}">
                <p14:modId xmlns:p14="http://schemas.microsoft.com/office/powerpoint/2010/main" val="2548840012"/>
              </p:ext>
            </p:extLst>
          </p:nvPr>
        </p:nvGraphicFramePr>
        <p:xfrm>
          <a:off x="2152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D878C92D-9539-46E8-BC02-43D89842E6AE}"/>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8</a:t>
            </a:fld>
            <a:endParaRPr lang="nl-NL" dirty="0"/>
          </a:p>
        </p:txBody>
      </p:sp>
    </p:spTree>
    <p:extLst>
      <p:ext uri="{BB962C8B-B14F-4D97-AF65-F5344CB8AC3E}">
        <p14:creationId xmlns:p14="http://schemas.microsoft.com/office/powerpoint/2010/main" val="16735117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2E37E229-2D5E-4E28-BD29-7C95FF8FB8D6}"/>
              </a:ext>
            </a:extLst>
          </p:cNvPr>
          <p:cNvSpPr>
            <a:spLocks noGrp="1"/>
          </p:cNvSpPr>
          <p:nvPr>
            <p:ph type="title"/>
          </p:nvPr>
        </p:nvSpPr>
        <p:spPr/>
        <p:txBody>
          <a:bodyPr>
            <a:normAutofit/>
          </a:bodyPr>
          <a:lstStyle/>
          <a:p>
            <a:r>
              <a:rPr lang="nl-BE" b="1" dirty="0">
                <a:solidFill>
                  <a:srgbClr val="323294"/>
                </a:solidFill>
                <a:latin typeface="Helvetica" charset="0"/>
                <a:ea typeface="Helvetica" charset="0"/>
                <a:cs typeface="Helvetica" charset="0"/>
              </a:rPr>
              <a:t>Resultaten: Percepties</a:t>
            </a:r>
          </a:p>
        </p:txBody>
      </p:sp>
      <p:graphicFrame>
        <p:nvGraphicFramePr>
          <p:cNvPr id="10" name="Tijdelijke aanduiding voor inhoud 9">
            <a:extLst>
              <a:ext uri="{FF2B5EF4-FFF2-40B4-BE49-F238E27FC236}">
                <a16:creationId xmlns:a16="http://schemas.microsoft.com/office/drawing/2014/main" id="{DAB41DEC-B22C-488F-A2ED-07F30CEAF42C}"/>
              </a:ext>
            </a:extLst>
          </p:cNvPr>
          <p:cNvGraphicFramePr>
            <a:graphicFrameLocks noGrp="1"/>
          </p:cNvGraphicFramePr>
          <p:nvPr>
            <p:ph idx="1"/>
            <p:extLst>
              <p:ext uri="{D42A27DB-BD31-4B8C-83A1-F6EECF244321}">
                <p14:modId xmlns:p14="http://schemas.microsoft.com/office/powerpoint/2010/main" val="2892786413"/>
              </p:ext>
            </p:extLst>
          </p:nvPr>
        </p:nvGraphicFramePr>
        <p:xfrm>
          <a:off x="2152650" y="1556793"/>
          <a:ext cx="8047806" cy="47995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D878C92D-9539-46E8-BC02-43D89842E6AE}"/>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9</a:t>
            </a:fld>
            <a:endParaRPr lang="nl-NL" dirty="0"/>
          </a:p>
        </p:txBody>
      </p:sp>
    </p:spTree>
    <p:extLst>
      <p:ext uri="{BB962C8B-B14F-4D97-AF65-F5344CB8AC3E}">
        <p14:creationId xmlns:p14="http://schemas.microsoft.com/office/powerpoint/2010/main" val="41554782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2E37E229-2D5E-4E28-BD29-7C95FF8FB8D6}"/>
              </a:ext>
            </a:extLst>
          </p:cNvPr>
          <p:cNvSpPr>
            <a:spLocks noGrp="1"/>
          </p:cNvSpPr>
          <p:nvPr>
            <p:ph type="title"/>
          </p:nvPr>
        </p:nvSpPr>
        <p:spPr/>
        <p:txBody>
          <a:bodyPr>
            <a:normAutofit/>
          </a:bodyPr>
          <a:lstStyle/>
          <a:p>
            <a:r>
              <a:rPr lang="nl-BE" b="1" dirty="0">
                <a:solidFill>
                  <a:srgbClr val="323294"/>
                </a:solidFill>
                <a:latin typeface="Helvetica" charset="0"/>
                <a:ea typeface="Helvetica" charset="0"/>
                <a:cs typeface="Helvetica" charset="0"/>
              </a:rPr>
              <a:t>Resultaten: Percepties</a:t>
            </a:r>
          </a:p>
        </p:txBody>
      </p:sp>
      <p:graphicFrame>
        <p:nvGraphicFramePr>
          <p:cNvPr id="10" name="Tijdelijke aanduiding voor inhoud 9">
            <a:extLst>
              <a:ext uri="{FF2B5EF4-FFF2-40B4-BE49-F238E27FC236}">
                <a16:creationId xmlns:a16="http://schemas.microsoft.com/office/drawing/2014/main" id="{DAB41DEC-B22C-488F-A2ED-07F30CEAF42C}"/>
              </a:ext>
            </a:extLst>
          </p:cNvPr>
          <p:cNvGraphicFramePr>
            <a:graphicFrameLocks noGrp="1"/>
          </p:cNvGraphicFramePr>
          <p:nvPr>
            <p:ph idx="1"/>
            <p:extLst>
              <p:ext uri="{D42A27DB-BD31-4B8C-83A1-F6EECF244321}">
                <p14:modId xmlns:p14="http://schemas.microsoft.com/office/powerpoint/2010/main" val="2127104533"/>
              </p:ext>
            </p:extLst>
          </p:nvPr>
        </p:nvGraphicFramePr>
        <p:xfrm>
          <a:off x="2152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D878C92D-9539-46E8-BC02-43D89842E6AE}"/>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10</a:t>
            </a:fld>
            <a:endParaRPr lang="nl-NL" dirty="0"/>
          </a:p>
        </p:txBody>
      </p:sp>
      <p:sp>
        <p:nvSpPr>
          <p:cNvPr id="2" name="Tekstballon: rechthoek met afgeronde hoeken 1">
            <a:extLst>
              <a:ext uri="{FF2B5EF4-FFF2-40B4-BE49-F238E27FC236}">
                <a16:creationId xmlns:a16="http://schemas.microsoft.com/office/drawing/2014/main" id="{33363C69-B82B-438F-92B2-CEB93E6D491A}"/>
              </a:ext>
            </a:extLst>
          </p:cNvPr>
          <p:cNvSpPr/>
          <p:nvPr/>
        </p:nvSpPr>
        <p:spPr>
          <a:xfrm>
            <a:off x="7752184" y="620688"/>
            <a:ext cx="2664296" cy="2808312"/>
          </a:xfrm>
          <a:prstGeom prst="wedgeRoundRectCallout">
            <a:avLst>
              <a:gd name="adj1" fmla="val -99229"/>
              <a:gd name="adj2" fmla="val 42014"/>
              <a:gd name="adj3" fmla="val 16667"/>
            </a:avLst>
          </a:prstGeom>
          <a:solidFill>
            <a:srgbClr val="27A78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defRPr/>
            </a:pPr>
            <a:r>
              <a:rPr lang="nl-BE" b="1" u="sng" dirty="0"/>
              <a:t>Studiehouding: </a:t>
            </a:r>
            <a:r>
              <a:rPr lang="nl-BE" dirty="0"/>
              <a:t>plannen, zelfstandigheid, alertheid, motivatie om te leren, het opvolgen van aanwijzingen van de leerkracht &amp; maturiteit</a:t>
            </a:r>
          </a:p>
        </p:txBody>
      </p:sp>
      <p:sp>
        <p:nvSpPr>
          <p:cNvPr id="3" name="Tekstballon: rechthoek met afgeronde hoeken 2">
            <a:extLst>
              <a:ext uri="{FF2B5EF4-FFF2-40B4-BE49-F238E27FC236}">
                <a16:creationId xmlns:a16="http://schemas.microsoft.com/office/drawing/2014/main" id="{3538E484-6E99-4BB2-A6BA-265E2750359F}"/>
              </a:ext>
            </a:extLst>
          </p:cNvPr>
          <p:cNvSpPr/>
          <p:nvPr/>
        </p:nvSpPr>
        <p:spPr>
          <a:xfrm>
            <a:off x="5807968" y="4509121"/>
            <a:ext cx="3528392" cy="1667843"/>
          </a:xfrm>
          <a:prstGeom prst="wedgeRoundRectCallout">
            <a:avLst>
              <a:gd name="adj1" fmla="val -48908"/>
              <a:gd name="adj2" fmla="val -99692"/>
              <a:gd name="adj3" fmla="val 16667"/>
            </a:avLst>
          </a:prstGeom>
          <a:solidFill>
            <a:srgbClr val="A92C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defRPr/>
            </a:pPr>
            <a:r>
              <a:rPr lang="nl-BE" b="1" u="sng" dirty="0"/>
              <a:t>Sociale vaardigheden: </a:t>
            </a:r>
            <a:r>
              <a:rPr lang="nl-BE" dirty="0"/>
              <a:t>eerlijkheid, vriendelijkheid &amp; rekening houden met anderen </a:t>
            </a:r>
          </a:p>
        </p:txBody>
      </p:sp>
    </p:spTree>
    <p:extLst>
      <p:ext uri="{BB962C8B-B14F-4D97-AF65-F5344CB8AC3E}">
        <p14:creationId xmlns:p14="http://schemas.microsoft.com/office/powerpoint/2010/main" val="2738458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2E37E229-2D5E-4E28-BD29-7C95FF8FB8D6}"/>
              </a:ext>
            </a:extLst>
          </p:cNvPr>
          <p:cNvSpPr>
            <a:spLocks noGrp="1"/>
          </p:cNvSpPr>
          <p:nvPr>
            <p:ph type="title"/>
          </p:nvPr>
        </p:nvSpPr>
        <p:spPr/>
        <p:txBody>
          <a:bodyPr>
            <a:normAutofit/>
          </a:bodyPr>
          <a:lstStyle/>
          <a:p>
            <a:r>
              <a:rPr lang="nl-BE" b="1" dirty="0">
                <a:solidFill>
                  <a:srgbClr val="323294"/>
                </a:solidFill>
                <a:latin typeface="Helvetica" charset="0"/>
                <a:ea typeface="Helvetica" charset="0"/>
                <a:cs typeface="Helvetica" charset="0"/>
              </a:rPr>
              <a:t>Resultaten: Percepties</a:t>
            </a:r>
          </a:p>
        </p:txBody>
      </p:sp>
      <p:graphicFrame>
        <p:nvGraphicFramePr>
          <p:cNvPr id="10" name="Tijdelijke aanduiding voor inhoud 9">
            <a:extLst>
              <a:ext uri="{FF2B5EF4-FFF2-40B4-BE49-F238E27FC236}">
                <a16:creationId xmlns:a16="http://schemas.microsoft.com/office/drawing/2014/main" id="{DAB41DEC-B22C-488F-A2ED-07F30CEAF42C}"/>
              </a:ext>
            </a:extLst>
          </p:cNvPr>
          <p:cNvGraphicFramePr>
            <a:graphicFrameLocks noGrp="1"/>
          </p:cNvGraphicFramePr>
          <p:nvPr>
            <p:ph idx="1"/>
            <p:extLst>
              <p:ext uri="{D42A27DB-BD31-4B8C-83A1-F6EECF244321}">
                <p14:modId xmlns:p14="http://schemas.microsoft.com/office/powerpoint/2010/main" val="2242181526"/>
              </p:ext>
            </p:extLst>
          </p:nvPr>
        </p:nvGraphicFramePr>
        <p:xfrm>
          <a:off x="2152650" y="1556793"/>
          <a:ext cx="8047806" cy="47995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D878C92D-9539-46E8-BC02-43D89842E6AE}"/>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11</a:t>
            </a:fld>
            <a:endParaRPr lang="nl-NL" dirty="0"/>
          </a:p>
        </p:txBody>
      </p:sp>
    </p:spTree>
    <p:extLst>
      <p:ext uri="{BB962C8B-B14F-4D97-AF65-F5344CB8AC3E}">
        <p14:creationId xmlns:p14="http://schemas.microsoft.com/office/powerpoint/2010/main" val="6153508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2E37E229-2D5E-4E28-BD29-7C95FF8FB8D6}"/>
              </a:ext>
            </a:extLst>
          </p:cNvPr>
          <p:cNvSpPr>
            <a:spLocks noGrp="1"/>
          </p:cNvSpPr>
          <p:nvPr>
            <p:ph type="title"/>
          </p:nvPr>
        </p:nvSpPr>
        <p:spPr/>
        <p:txBody>
          <a:bodyPr>
            <a:normAutofit/>
          </a:bodyPr>
          <a:lstStyle/>
          <a:p>
            <a:r>
              <a:rPr lang="nl-BE" b="1" dirty="0">
                <a:solidFill>
                  <a:srgbClr val="323294"/>
                </a:solidFill>
                <a:latin typeface="Helvetica" charset="0"/>
                <a:ea typeface="Helvetica" charset="0"/>
                <a:cs typeface="Helvetica" charset="0"/>
              </a:rPr>
              <a:t>Resultaten: Percepties</a:t>
            </a:r>
          </a:p>
        </p:txBody>
      </p:sp>
      <p:graphicFrame>
        <p:nvGraphicFramePr>
          <p:cNvPr id="10" name="Tijdelijke aanduiding voor inhoud 9">
            <a:extLst>
              <a:ext uri="{FF2B5EF4-FFF2-40B4-BE49-F238E27FC236}">
                <a16:creationId xmlns:a16="http://schemas.microsoft.com/office/drawing/2014/main" id="{DAB41DEC-B22C-488F-A2ED-07F30CEAF42C}"/>
              </a:ext>
            </a:extLst>
          </p:cNvPr>
          <p:cNvGraphicFramePr>
            <a:graphicFrameLocks noGrp="1"/>
          </p:cNvGraphicFramePr>
          <p:nvPr>
            <p:ph idx="1"/>
            <p:extLst>
              <p:ext uri="{D42A27DB-BD31-4B8C-83A1-F6EECF244321}">
                <p14:modId xmlns:p14="http://schemas.microsoft.com/office/powerpoint/2010/main" val="329474343"/>
              </p:ext>
            </p:extLst>
          </p:nvPr>
        </p:nvGraphicFramePr>
        <p:xfrm>
          <a:off x="2152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D878C92D-9539-46E8-BC02-43D89842E6AE}"/>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12</a:t>
            </a:fld>
            <a:endParaRPr lang="nl-NL" dirty="0"/>
          </a:p>
        </p:txBody>
      </p:sp>
    </p:spTree>
    <p:extLst>
      <p:ext uri="{BB962C8B-B14F-4D97-AF65-F5344CB8AC3E}">
        <p14:creationId xmlns:p14="http://schemas.microsoft.com/office/powerpoint/2010/main" val="19296977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2E37E229-2D5E-4E28-BD29-7C95FF8FB8D6}"/>
              </a:ext>
            </a:extLst>
          </p:cNvPr>
          <p:cNvSpPr>
            <a:spLocks noGrp="1"/>
          </p:cNvSpPr>
          <p:nvPr>
            <p:ph type="title"/>
          </p:nvPr>
        </p:nvSpPr>
        <p:spPr/>
        <p:txBody>
          <a:bodyPr>
            <a:normAutofit/>
          </a:bodyPr>
          <a:lstStyle/>
          <a:p>
            <a:r>
              <a:rPr lang="nl-BE" b="1" dirty="0">
                <a:solidFill>
                  <a:srgbClr val="323294"/>
                </a:solidFill>
                <a:latin typeface="Helvetica" charset="0"/>
                <a:ea typeface="Helvetica" charset="0"/>
                <a:cs typeface="Helvetica" charset="0"/>
              </a:rPr>
              <a:t>Resultaten: Percepties</a:t>
            </a:r>
          </a:p>
        </p:txBody>
      </p:sp>
      <p:graphicFrame>
        <p:nvGraphicFramePr>
          <p:cNvPr id="10" name="Tijdelijke aanduiding voor inhoud 9">
            <a:extLst>
              <a:ext uri="{FF2B5EF4-FFF2-40B4-BE49-F238E27FC236}">
                <a16:creationId xmlns:a16="http://schemas.microsoft.com/office/drawing/2014/main" id="{DAB41DEC-B22C-488F-A2ED-07F30CEAF42C}"/>
              </a:ext>
            </a:extLst>
          </p:cNvPr>
          <p:cNvGraphicFramePr>
            <a:graphicFrameLocks noGrp="1"/>
          </p:cNvGraphicFramePr>
          <p:nvPr>
            <p:ph idx="1"/>
            <p:extLst>
              <p:ext uri="{D42A27DB-BD31-4B8C-83A1-F6EECF244321}">
                <p14:modId xmlns:p14="http://schemas.microsoft.com/office/powerpoint/2010/main" val="662323108"/>
              </p:ext>
            </p:extLst>
          </p:nvPr>
        </p:nvGraphicFramePr>
        <p:xfrm>
          <a:off x="2152650" y="1556793"/>
          <a:ext cx="8047806" cy="47995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D878C92D-9539-46E8-BC02-43D89842E6AE}"/>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13</a:t>
            </a:fld>
            <a:endParaRPr lang="nl-NL" dirty="0"/>
          </a:p>
        </p:txBody>
      </p:sp>
    </p:spTree>
    <p:extLst>
      <p:ext uri="{BB962C8B-B14F-4D97-AF65-F5344CB8AC3E}">
        <p14:creationId xmlns:p14="http://schemas.microsoft.com/office/powerpoint/2010/main" val="3066399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2E37E229-2D5E-4E28-BD29-7C95FF8FB8D6}"/>
              </a:ext>
            </a:extLst>
          </p:cNvPr>
          <p:cNvSpPr>
            <a:spLocks noGrp="1"/>
          </p:cNvSpPr>
          <p:nvPr>
            <p:ph type="title"/>
          </p:nvPr>
        </p:nvSpPr>
        <p:spPr/>
        <p:txBody>
          <a:bodyPr>
            <a:normAutofit/>
          </a:bodyPr>
          <a:lstStyle/>
          <a:p>
            <a:r>
              <a:rPr lang="nl-BE" b="1" dirty="0">
                <a:solidFill>
                  <a:srgbClr val="323294"/>
                </a:solidFill>
                <a:latin typeface="Helvetica" charset="0"/>
                <a:ea typeface="Helvetica" charset="0"/>
                <a:cs typeface="Helvetica" charset="0"/>
              </a:rPr>
              <a:t>Resultaten: Percepties</a:t>
            </a:r>
          </a:p>
        </p:txBody>
      </p:sp>
      <p:graphicFrame>
        <p:nvGraphicFramePr>
          <p:cNvPr id="10" name="Tijdelijke aanduiding voor inhoud 9">
            <a:extLst>
              <a:ext uri="{FF2B5EF4-FFF2-40B4-BE49-F238E27FC236}">
                <a16:creationId xmlns:a16="http://schemas.microsoft.com/office/drawing/2014/main" id="{DAB41DEC-B22C-488F-A2ED-07F30CEAF42C}"/>
              </a:ext>
            </a:extLst>
          </p:cNvPr>
          <p:cNvGraphicFramePr>
            <a:graphicFrameLocks noGrp="1"/>
          </p:cNvGraphicFramePr>
          <p:nvPr>
            <p:ph idx="1"/>
            <p:extLst>
              <p:ext uri="{D42A27DB-BD31-4B8C-83A1-F6EECF244321}">
                <p14:modId xmlns:p14="http://schemas.microsoft.com/office/powerpoint/2010/main" val="1469468389"/>
              </p:ext>
            </p:extLst>
          </p:nvPr>
        </p:nvGraphicFramePr>
        <p:xfrm>
          <a:off x="2152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D878C92D-9539-46E8-BC02-43D89842E6AE}"/>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14</a:t>
            </a:fld>
            <a:endParaRPr lang="nl-NL" dirty="0"/>
          </a:p>
        </p:txBody>
      </p:sp>
    </p:spTree>
    <p:extLst>
      <p:ext uri="{BB962C8B-B14F-4D97-AF65-F5344CB8AC3E}">
        <p14:creationId xmlns:p14="http://schemas.microsoft.com/office/powerpoint/2010/main" val="640777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2E37E229-2D5E-4E28-BD29-7C95FF8FB8D6}"/>
              </a:ext>
            </a:extLst>
          </p:cNvPr>
          <p:cNvSpPr>
            <a:spLocks noGrp="1"/>
          </p:cNvSpPr>
          <p:nvPr>
            <p:ph type="title"/>
          </p:nvPr>
        </p:nvSpPr>
        <p:spPr/>
        <p:txBody>
          <a:bodyPr>
            <a:normAutofit/>
          </a:bodyPr>
          <a:lstStyle/>
          <a:p>
            <a:r>
              <a:rPr lang="nl-BE" b="1" dirty="0">
                <a:solidFill>
                  <a:srgbClr val="323294"/>
                </a:solidFill>
                <a:latin typeface="Helvetica" charset="0"/>
                <a:ea typeface="Helvetica" charset="0"/>
                <a:cs typeface="Helvetica" charset="0"/>
              </a:rPr>
              <a:t>Resultaten: Percepties</a:t>
            </a:r>
          </a:p>
        </p:txBody>
      </p:sp>
      <p:graphicFrame>
        <p:nvGraphicFramePr>
          <p:cNvPr id="10" name="Tijdelijke aanduiding voor inhoud 9">
            <a:extLst>
              <a:ext uri="{FF2B5EF4-FFF2-40B4-BE49-F238E27FC236}">
                <a16:creationId xmlns:a16="http://schemas.microsoft.com/office/drawing/2014/main" id="{DAB41DEC-B22C-488F-A2ED-07F30CEAF42C}"/>
              </a:ext>
            </a:extLst>
          </p:cNvPr>
          <p:cNvGraphicFramePr>
            <a:graphicFrameLocks noGrp="1"/>
          </p:cNvGraphicFramePr>
          <p:nvPr>
            <p:ph idx="1"/>
            <p:extLst>
              <p:ext uri="{D42A27DB-BD31-4B8C-83A1-F6EECF244321}">
                <p14:modId xmlns:p14="http://schemas.microsoft.com/office/powerpoint/2010/main" val="208303904"/>
              </p:ext>
            </p:extLst>
          </p:nvPr>
        </p:nvGraphicFramePr>
        <p:xfrm>
          <a:off x="2152650" y="1556793"/>
          <a:ext cx="8047806" cy="47995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D878C92D-9539-46E8-BC02-43D89842E6AE}"/>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15</a:t>
            </a:fld>
            <a:endParaRPr lang="nl-NL" dirty="0"/>
          </a:p>
        </p:txBody>
      </p:sp>
    </p:spTree>
    <p:extLst>
      <p:ext uri="{BB962C8B-B14F-4D97-AF65-F5344CB8AC3E}">
        <p14:creationId xmlns:p14="http://schemas.microsoft.com/office/powerpoint/2010/main" val="22527514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350154-9746-42FD-853C-AFF101E10893}"/>
              </a:ext>
            </a:extLst>
          </p:cNvPr>
          <p:cNvSpPr>
            <a:spLocks noGrp="1"/>
          </p:cNvSpPr>
          <p:nvPr>
            <p:ph type="title"/>
          </p:nvPr>
        </p:nvSpPr>
        <p:spPr>
          <a:xfrm>
            <a:off x="2153841" y="261656"/>
            <a:ext cx="7886700" cy="1325563"/>
          </a:xfrm>
        </p:spPr>
        <p:txBody>
          <a:bodyPr/>
          <a:lstStyle/>
          <a:p>
            <a:r>
              <a:rPr lang="nl-BE" b="1" dirty="0">
                <a:solidFill>
                  <a:srgbClr val="323294"/>
                </a:solidFill>
                <a:latin typeface="Helvetica" charset="0"/>
                <a:ea typeface="Helvetica" charset="0"/>
                <a:cs typeface="Helvetica" charset="0"/>
              </a:rPr>
              <a:t>Resultaten: Percepties </a:t>
            </a:r>
            <a:r>
              <a:rPr lang="nl-BE" dirty="0"/>
              <a:t/>
            </a:r>
            <a:br>
              <a:rPr lang="nl-BE" dirty="0"/>
            </a:br>
            <a:endParaRPr lang="nl-BE" dirty="0"/>
          </a:p>
        </p:txBody>
      </p:sp>
      <p:graphicFrame>
        <p:nvGraphicFramePr>
          <p:cNvPr id="8" name="Tijdelijke aanduiding voor inhoud 9">
            <a:extLst>
              <a:ext uri="{FF2B5EF4-FFF2-40B4-BE49-F238E27FC236}">
                <a16:creationId xmlns:a16="http://schemas.microsoft.com/office/drawing/2014/main" id="{DAB41DEC-B22C-488F-A2ED-07F30CEAF42C}"/>
              </a:ext>
            </a:extLst>
          </p:cNvPr>
          <p:cNvGraphicFramePr>
            <a:graphicFrameLocks/>
          </p:cNvGraphicFramePr>
          <p:nvPr>
            <p:extLst/>
          </p:nvPr>
        </p:nvGraphicFramePr>
        <p:xfrm>
          <a:off x="1847528" y="2277063"/>
          <a:ext cx="38862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Accolades 2">
            <a:extLst>
              <a:ext uri="{FF2B5EF4-FFF2-40B4-BE49-F238E27FC236}">
                <a16:creationId xmlns:a16="http://schemas.microsoft.com/office/drawing/2014/main" id="{328C3BF0-F473-4250-B813-C9A84A3E7DCE}"/>
              </a:ext>
            </a:extLst>
          </p:cNvPr>
          <p:cNvSpPr/>
          <p:nvPr/>
        </p:nvSpPr>
        <p:spPr>
          <a:xfrm>
            <a:off x="1847528" y="2277064"/>
            <a:ext cx="3886200" cy="1728001"/>
          </a:xfrm>
          <a:prstGeom prst="brace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a:p>
        </p:txBody>
      </p:sp>
      <p:sp>
        <p:nvSpPr>
          <p:cNvPr id="13" name="Accolades 12">
            <a:extLst>
              <a:ext uri="{FF2B5EF4-FFF2-40B4-BE49-F238E27FC236}">
                <a16:creationId xmlns:a16="http://schemas.microsoft.com/office/drawing/2014/main" id="{A12F78FA-7968-41B8-A7B6-7D470E0B2941}"/>
              </a:ext>
            </a:extLst>
          </p:cNvPr>
          <p:cNvSpPr/>
          <p:nvPr/>
        </p:nvSpPr>
        <p:spPr>
          <a:xfrm>
            <a:off x="1847528" y="4157465"/>
            <a:ext cx="3886200" cy="1287760"/>
          </a:xfrm>
          <a:prstGeom prst="brace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a:p>
        </p:txBody>
      </p:sp>
      <p:sp>
        <p:nvSpPr>
          <p:cNvPr id="4" name="Lint: omhoog gekanteld 3">
            <a:extLst>
              <a:ext uri="{FF2B5EF4-FFF2-40B4-BE49-F238E27FC236}">
                <a16:creationId xmlns:a16="http://schemas.microsoft.com/office/drawing/2014/main" id="{4AB8DDAC-595A-44AA-A654-58CF202D75E6}"/>
              </a:ext>
            </a:extLst>
          </p:cNvPr>
          <p:cNvSpPr/>
          <p:nvPr/>
        </p:nvSpPr>
        <p:spPr>
          <a:xfrm>
            <a:off x="5713660" y="2708921"/>
            <a:ext cx="4846836" cy="676725"/>
          </a:xfrm>
          <a:prstGeom prst="ribbon2">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BE" dirty="0"/>
              <a:t>Cognitieve vaardigheden</a:t>
            </a:r>
          </a:p>
        </p:txBody>
      </p:sp>
      <p:sp>
        <p:nvSpPr>
          <p:cNvPr id="14" name="Lint: omhoog gekanteld 13">
            <a:extLst>
              <a:ext uri="{FF2B5EF4-FFF2-40B4-BE49-F238E27FC236}">
                <a16:creationId xmlns:a16="http://schemas.microsoft.com/office/drawing/2014/main" id="{832DCA02-0FA5-4306-AA62-535529CFBAAF}"/>
              </a:ext>
            </a:extLst>
          </p:cNvPr>
          <p:cNvSpPr/>
          <p:nvPr/>
        </p:nvSpPr>
        <p:spPr>
          <a:xfrm>
            <a:off x="5733728" y="4365104"/>
            <a:ext cx="4826768" cy="662610"/>
          </a:xfrm>
          <a:prstGeom prst="ribbon2">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BE" dirty="0"/>
              <a:t>Niet-cognitieve vaardigheden</a:t>
            </a:r>
          </a:p>
        </p:txBody>
      </p:sp>
      <p:sp>
        <p:nvSpPr>
          <p:cNvPr id="12" name="Rounded Rectangle 11"/>
          <p:cNvSpPr/>
          <p:nvPr/>
        </p:nvSpPr>
        <p:spPr>
          <a:xfrm>
            <a:off x="2030687" y="1091033"/>
            <a:ext cx="3888432" cy="96475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400" dirty="0"/>
              <a:t>Percepties</a:t>
            </a:r>
          </a:p>
        </p:txBody>
      </p:sp>
    </p:spTree>
    <p:extLst>
      <p:ext uri="{BB962C8B-B14F-4D97-AF65-F5344CB8AC3E}">
        <p14:creationId xmlns:p14="http://schemas.microsoft.com/office/powerpoint/2010/main" val="3999505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4"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2E37E229-2D5E-4E28-BD29-7C95FF8FB8D6}"/>
              </a:ext>
            </a:extLst>
          </p:cNvPr>
          <p:cNvSpPr>
            <a:spLocks noGrp="1"/>
          </p:cNvSpPr>
          <p:nvPr>
            <p:ph type="title"/>
          </p:nvPr>
        </p:nvSpPr>
        <p:spPr/>
        <p:txBody>
          <a:bodyPr>
            <a:normAutofit/>
          </a:bodyPr>
          <a:lstStyle/>
          <a:p>
            <a:r>
              <a:rPr lang="nl-BE" b="1" dirty="0">
                <a:solidFill>
                  <a:srgbClr val="323294"/>
                </a:solidFill>
                <a:latin typeface="Helvetica" charset="0"/>
                <a:ea typeface="Helvetica" charset="0"/>
                <a:cs typeface="Helvetica" charset="0"/>
              </a:rPr>
              <a:t>Resultaten: Feiten</a:t>
            </a:r>
          </a:p>
        </p:txBody>
      </p:sp>
      <p:sp>
        <p:nvSpPr>
          <p:cNvPr id="2" name="Tijdelijke aanduiding voor inhoud 1">
            <a:extLst>
              <a:ext uri="{FF2B5EF4-FFF2-40B4-BE49-F238E27FC236}">
                <a16:creationId xmlns:a16="http://schemas.microsoft.com/office/drawing/2014/main" id="{38572364-AA95-4CC6-9B17-9C7CD39B5B9F}"/>
              </a:ext>
            </a:extLst>
          </p:cNvPr>
          <p:cNvSpPr>
            <a:spLocks noGrp="1"/>
          </p:cNvSpPr>
          <p:nvPr>
            <p:ph sz="half" idx="2"/>
          </p:nvPr>
        </p:nvSpPr>
        <p:spPr>
          <a:xfrm>
            <a:off x="6672064" y="1541960"/>
            <a:ext cx="3600400" cy="4620171"/>
          </a:xfrm>
          <a:ln>
            <a:solidFill>
              <a:srgbClr val="0070C0"/>
            </a:solidFill>
          </a:ln>
        </p:spPr>
        <p:txBody>
          <a:bodyPr>
            <a:normAutofit fontScale="77500" lnSpcReduction="20000"/>
          </a:bodyPr>
          <a:lstStyle/>
          <a:p>
            <a:pPr marL="0" indent="0">
              <a:lnSpc>
                <a:spcPct val="100000"/>
              </a:lnSpc>
              <a:spcBef>
                <a:spcPts val="0"/>
              </a:spcBef>
              <a:buNone/>
              <a:defRPr/>
            </a:pPr>
            <a:r>
              <a:rPr lang="nl-BE" i="1" dirty="0">
                <a:sym typeface="Wingdings" panose="05000000000000000000" pitchFamily="2" charset="2"/>
              </a:rPr>
              <a:t>“Meestal stemt mijn advies overeen met de keuze van de ouders van het kind. Maar er zijn nog steeds heel wat ouders, en dan vooral allochtone ouders, die heel hoge verwachtingen hebben en die niet altijd een realistisch beeld hebben </a:t>
            </a:r>
            <a:r>
              <a:rPr lang="nl-BE" i="1" dirty="0" smtClean="0">
                <a:sym typeface="Wingdings" panose="05000000000000000000" pitchFamily="2" charset="2"/>
              </a:rPr>
              <a:t>van de </a:t>
            </a:r>
            <a:r>
              <a:rPr lang="nl-BE" i="1" dirty="0">
                <a:sym typeface="Wingdings" panose="05000000000000000000" pitchFamily="2" charset="2"/>
              </a:rPr>
              <a:t>schoolresultaten en de kwaliteiten van hun kind. Ze willen dan te hoog mikken, met een ongelukkig kind als gevolg.” </a:t>
            </a:r>
            <a:r>
              <a:rPr lang="nl-BE" i="1" dirty="0" smtClean="0">
                <a:sym typeface="Wingdings" panose="05000000000000000000" pitchFamily="2" charset="2"/>
              </a:rPr>
              <a:t> </a:t>
            </a:r>
            <a:endParaRPr lang="nl-BE" i="1" dirty="0">
              <a:sym typeface="Wingdings" panose="05000000000000000000" pitchFamily="2" charset="2"/>
            </a:endParaRPr>
          </a:p>
        </p:txBody>
      </p:sp>
      <p:sp>
        <p:nvSpPr>
          <p:cNvPr id="7" name="Tijdelijke aanduiding voor dianummer 6">
            <a:extLst>
              <a:ext uri="{FF2B5EF4-FFF2-40B4-BE49-F238E27FC236}">
                <a16:creationId xmlns:a16="http://schemas.microsoft.com/office/drawing/2014/main" id="{D878C92D-9539-46E8-BC02-43D89842E6AE}"/>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17</a:t>
            </a:fld>
            <a:endParaRPr lang="nl-NL" dirty="0"/>
          </a:p>
        </p:txBody>
      </p:sp>
      <p:graphicFrame>
        <p:nvGraphicFramePr>
          <p:cNvPr id="9" name="Tijdelijke aanduiding voor inhoud 9">
            <a:extLst>
              <a:ext uri="{FF2B5EF4-FFF2-40B4-BE49-F238E27FC236}">
                <a16:creationId xmlns:a16="http://schemas.microsoft.com/office/drawing/2014/main" id="{C5935882-6754-428E-B171-724381049864}"/>
              </a:ext>
            </a:extLst>
          </p:cNvPr>
          <p:cNvGraphicFramePr>
            <a:graphicFrameLocks/>
          </p:cNvGraphicFramePr>
          <p:nvPr>
            <p:extLst>
              <p:ext uri="{D42A27DB-BD31-4B8C-83A1-F6EECF244321}">
                <p14:modId xmlns:p14="http://schemas.microsoft.com/office/powerpoint/2010/main" val="980409729"/>
              </p:ext>
            </p:extLst>
          </p:nvPr>
        </p:nvGraphicFramePr>
        <p:xfrm>
          <a:off x="1919536" y="1690690"/>
          <a:ext cx="4519414" cy="44021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402510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350154-9746-42FD-853C-AFF101E10893}"/>
              </a:ext>
            </a:extLst>
          </p:cNvPr>
          <p:cNvSpPr>
            <a:spLocks noGrp="1"/>
          </p:cNvSpPr>
          <p:nvPr>
            <p:ph type="title"/>
          </p:nvPr>
        </p:nvSpPr>
        <p:spPr>
          <a:xfrm>
            <a:off x="2153841" y="261656"/>
            <a:ext cx="7886700" cy="1325563"/>
          </a:xfrm>
        </p:spPr>
        <p:txBody>
          <a:bodyPr>
            <a:normAutofit/>
          </a:bodyPr>
          <a:lstStyle/>
          <a:p>
            <a:r>
              <a:rPr lang="nl-BE" b="1" dirty="0">
                <a:solidFill>
                  <a:srgbClr val="323294"/>
                </a:solidFill>
                <a:latin typeface="Helvetica" charset="0"/>
                <a:ea typeface="Helvetica" charset="0"/>
                <a:cs typeface="Helvetica" charset="0"/>
              </a:rPr>
              <a:t>Resultaten: Tien om te zien </a:t>
            </a:r>
            <a:br>
              <a:rPr lang="nl-BE" b="1" dirty="0">
                <a:solidFill>
                  <a:srgbClr val="323294"/>
                </a:solidFill>
                <a:latin typeface="Helvetica" charset="0"/>
                <a:ea typeface="Helvetica" charset="0"/>
                <a:cs typeface="Helvetica" charset="0"/>
              </a:rPr>
            </a:br>
            <a:endParaRPr lang="nl-BE" b="1" dirty="0">
              <a:solidFill>
                <a:srgbClr val="323294"/>
              </a:solidFill>
              <a:latin typeface="Helvetica" charset="0"/>
              <a:ea typeface="Helvetica" charset="0"/>
              <a:cs typeface="Helvetica" charset="0"/>
            </a:endParaRPr>
          </a:p>
        </p:txBody>
      </p:sp>
      <p:sp>
        <p:nvSpPr>
          <p:cNvPr id="7" name="Tijdelijke aanduiding voor dianummer 6">
            <a:extLst>
              <a:ext uri="{FF2B5EF4-FFF2-40B4-BE49-F238E27FC236}">
                <a16:creationId xmlns:a16="http://schemas.microsoft.com/office/drawing/2014/main" id="{5841CCA5-086D-415C-9DD4-5C0248813E01}"/>
              </a:ext>
            </a:extLst>
          </p:cNvPr>
          <p:cNvSpPr>
            <a:spLocks noGrp="1"/>
          </p:cNvSpPr>
          <p:nvPr>
            <p:ph type="sldNum" sz="quarter" idx="12"/>
          </p:nvPr>
        </p:nvSpPr>
        <p:spPr/>
        <p:txBody>
          <a:bodyPr/>
          <a:lstStyle/>
          <a:p>
            <a:fld id="{3B032377-C103-4EFE-98C1-80A6E5A7472A}" type="slidenum">
              <a:rPr lang="nl-NL" smtClean="0"/>
              <a:t>18</a:t>
            </a:fld>
            <a:endParaRPr lang="nl-NL" dirty="0"/>
          </a:p>
        </p:txBody>
      </p:sp>
      <p:graphicFrame>
        <p:nvGraphicFramePr>
          <p:cNvPr id="8" name="Tijdelijke aanduiding voor inhoud 9">
            <a:extLst>
              <a:ext uri="{FF2B5EF4-FFF2-40B4-BE49-F238E27FC236}">
                <a16:creationId xmlns:a16="http://schemas.microsoft.com/office/drawing/2014/main" id="{DAB41DEC-B22C-488F-A2ED-07F30CEAF42C}"/>
              </a:ext>
            </a:extLst>
          </p:cNvPr>
          <p:cNvGraphicFramePr>
            <a:graphicFrameLocks/>
          </p:cNvGraphicFramePr>
          <p:nvPr>
            <p:extLst/>
          </p:nvPr>
        </p:nvGraphicFramePr>
        <p:xfrm>
          <a:off x="1847528" y="2277063"/>
          <a:ext cx="38862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ounded Rectangle 4"/>
          <p:cNvSpPr/>
          <p:nvPr/>
        </p:nvSpPr>
        <p:spPr>
          <a:xfrm>
            <a:off x="6275263" y="1096714"/>
            <a:ext cx="3888432" cy="964757"/>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nl-NL" sz="2400" dirty="0"/>
              <a:t>Feiten</a:t>
            </a:r>
          </a:p>
        </p:txBody>
      </p:sp>
      <p:sp>
        <p:nvSpPr>
          <p:cNvPr id="12" name="Rounded Rectangle 11"/>
          <p:cNvSpPr/>
          <p:nvPr/>
        </p:nvSpPr>
        <p:spPr>
          <a:xfrm>
            <a:off x="2030687" y="1091033"/>
            <a:ext cx="3888432" cy="96475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400" dirty="0"/>
              <a:t>Percepties</a:t>
            </a:r>
          </a:p>
        </p:txBody>
      </p:sp>
      <p:graphicFrame>
        <p:nvGraphicFramePr>
          <p:cNvPr id="15" name="Tijdelijke aanduiding voor inhoud 9">
            <a:extLst>
              <a:ext uri="{FF2B5EF4-FFF2-40B4-BE49-F238E27FC236}">
                <a16:creationId xmlns:a16="http://schemas.microsoft.com/office/drawing/2014/main" id="{C5935882-6754-428E-B171-724381049864}"/>
              </a:ext>
            </a:extLst>
          </p:cNvPr>
          <p:cNvGraphicFramePr>
            <a:graphicFrameLocks/>
          </p:cNvGraphicFramePr>
          <p:nvPr>
            <p:extLst>
              <p:ext uri="{D42A27DB-BD31-4B8C-83A1-F6EECF244321}">
                <p14:modId xmlns:p14="http://schemas.microsoft.com/office/powerpoint/2010/main" val="3481887137"/>
              </p:ext>
            </p:extLst>
          </p:nvPr>
        </p:nvGraphicFramePr>
        <p:xfrm>
          <a:off x="6012558" y="2420027"/>
          <a:ext cx="4157786" cy="394487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7" name="Rechthoek: afgeronde hoeken 10">
            <a:extLst>
              <a:ext uri="{FF2B5EF4-FFF2-40B4-BE49-F238E27FC236}">
                <a16:creationId xmlns:a16="http://schemas.microsoft.com/office/drawing/2014/main" id="{1E338353-04F5-4CAD-8986-4987F35E06EF}"/>
              </a:ext>
            </a:extLst>
          </p:cNvPr>
          <p:cNvSpPr/>
          <p:nvPr/>
        </p:nvSpPr>
        <p:spPr>
          <a:xfrm rot="20051094">
            <a:off x="4599717" y="2268230"/>
            <a:ext cx="4074746" cy="637549"/>
          </a:xfrm>
          <a:prstGeom prst="roundRect">
            <a:avLst/>
          </a:prstGeom>
          <a:solidFill>
            <a:srgbClr val="27A78D"/>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nl-BE" dirty="0"/>
              <a:t>Indirecte invloeden</a:t>
            </a:r>
          </a:p>
        </p:txBody>
      </p:sp>
      <p:sp>
        <p:nvSpPr>
          <p:cNvPr id="18" name="Rechthoek: afgeronde hoeken 8">
            <a:extLst>
              <a:ext uri="{FF2B5EF4-FFF2-40B4-BE49-F238E27FC236}">
                <a16:creationId xmlns:a16="http://schemas.microsoft.com/office/drawing/2014/main" id="{54242BDC-6761-4B51-B298-A0E6F0B74DDD}"/>
              </a:ext>
            </a:extLst>
          </p:cNvPr>
          <p:cNvSpPr/>
          <p:nvPr/>
        </p:nvSpPr>
        <p:spPr>
          <a:xfrm rot="20026015">
            <a:off x="3905966" y="4454524"/>
            <a:ext cx="4074746" cy="637549"/>
          </a:xfrm>
          <a:prstGeom prst="roundRect">
            <a:avLst/>
          </a:prstGeom>
          <a:solidFill>
            <a:srgbClr val="A92C17"/>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nl-BE" dirty="0"/>
              <a:t>Directe invloeden</a:t>
            </a:r>
          </a:p>
        </p:txBody>
      </p:sp>
    </p:spTree>
    <p:extLst>
      <p:ext uri="{BB962C8B-B14F-4D97-AF65-F5344CB8AC3E}">
        <p14:creationId xmlns:p14="http://schemas.microsoft.com/office/powerpoint/2010/main" val="414973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81D32A-9373-4CA6-9679-E8D68881C3BC}"/>
              </a:ext>
            </a:extLst>
          </p:cNvPr>
          <p:cNvSpPr>
            <a:spLocks noGrp="1"/>
          </p:cNvSpPr>
          <p:nvPr>
            <p:ph type="title"/>
          </p:nvPr>
        </p:nvSpPr>
        <p:spPr>
          <a:xfrm>
            <a:off x="1678540" y="200137"/>
            <a:ext cx="9534891" cy="1512168"/>
          </a:xfrm>
        </p:spPr>
        <p:txBody>
          <a:bodyPr>
            <a:normAutofit/>
          </a:bodyPr>
          <a:lstStyle/>
          <a:p>
            <a:pPr algn="r"/>
            <a:r>
              <a:rPr lang="nl-BE" i="1" dirty="0">
                <a:solidFill>
                  <a:srgbClr val="A92C17"/>
                </a:solidFill>
                <a:latin typeface="Helvetica" charset="0"/>
                <a:ea typeface="Helvetica" charset="0"/>
                <a:cs typeface="Helvetica" charset="0"/>
              </a:rPr>
              <a:t>Wat moet </a:t>
            </a:r>
            <a:r>
              <a:rPr lang="nl-BE" i="1" dirty="0" smtClean="0">
                <a:solidFill>
                  <a:srgbClr val="A92C17"/>
                </a:solidFill>
                <a:latin typeface="Helvetica" charset="0"/>
                <a:ea typeface="Helvetica" charset="0"/>
                <a:cs typeface="Helvetica" charset="0"/>
              </a:rPr>
              <a:t>je weten </a:t>
            </a:r>
            <a:r>
              <a:rPr lang="nl-BE" i="1" dirty="0">
                <a:solidFill>
                  <a:srgbClr val="A92C17"/>
                </a:solidFill>
                <a:latin typeface="Helvetica" charset="0"/>
                <a:ea typeface="Helvetica" charset="0"/>
                <a:cs typeface="Helvetica" charset="0"/>
              </a:rPr>
              <a:t>vooraf? </a:t>
            </a:r>
          </a:p>
        </p:txBody>
      </p:sp>
      <p:graphicFrame>
        <p:nvGraphicFramePr>
          <p:cNvPr id="5" name="Tijdelijke aanduiding voor inhoud 4">
            <a:extLst>
              <a:ext uri="{FF2B5EF4-FFF2-40B4-BE49-F238E27FC236}">
                <a16:creationId xmlns:a16="http://schemas.microsoft.com/office/drawing/2014/main" id="{5F01FED6-DA57-4BAD-8CEE-62EBBC2970A0}"/>
              </a:ext>
            </a:extLst>
          </p:cNvPr>
          <p:cNvGraphicFramePr>
            <a:graphicFrameLocks noGrp="1"/>
          </p:cNvGraphicFramePr>
          <p:nvPr>
            <p:ph idx="1"/>
            <p:extLst>
              <p:ext uri="{D42A27DB-BD31-4B8C-83A1-F6EECF244321}">
                <p14:modId xmlns:p14="http://schemas.microsoft.com/office/powerpoint/2010/main" val="1820223916"/>
              </p:ext>
            </p:extLst>
          </p:nvPr>
        </p:nvGraphicFramePr>
        <p:xfrm>
          <a:off x="1955540" y="956221"/>
          <a:ext cx="8280920" cy="54001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jdelijke aanduiding voor dianummer 3">
            <a:extLst>
              <a:ext uri="{FF2B5EF4-FFF2-40B4-BE49-F238E27FC236}">
                <a16:creationId xmlns:a16="http://schemas.microsoft.com/office/drawing/2014/main" id="{6D20E891-72FA-449F-9448-FA209557640D}"/>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19</a:t>
            </a:fld>
            <a:endParaRPr lang="nl-NL" dirty="0"/>
          </a:p>
        </p:txBody>
      </p:sp>
    </p:spTree>
    <p:extLst>
      <p:ext uri="{BB962C8B-B14F-4D97-AF65-F5344CB8AC3E}">
        <p14:creationId xmlns:p14="http://schemas.microsoft.com/office/powerpoint/2010/main" val="18734819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81D32A-9373-4CA6-9679-E8D68881C3BC}"/>
              </a:ext>
            </a:extLst>
          </p:cNvPr>
          <p:cNvSpPr>
            <a:spLocks noGrp="1"/>
          </p:cNvSpPr>
          <p:nvPr>
            <p:ph type="title"/>
          </p:nvPr>
        </p:nvSpPr>
        <p:spPr/>
        <p:txBody>
          <a:bodyPr>
            <a:normAutofit/>
          </a:bodyPr>
          <a:lstStyle/>
          <a:p>
            <a:pPr algn="r"/>
            <a:r>
              <a:rPr lang="nl-BE" i="1" dirty="0">
                <a:solidFill>
                  <a:srgbClr val="A92C17"/>
                </a:solidFill>
              </a:rPr>
              <a:t>Wat moet je </a:t>
            </a:r>
            <a:r>
              <a:rPr lang="nl-BE" i="1" dirty="0" smtClean="0">
                <a:solidFill>
                  <a:srgbClr val="A92C17"/>
                </a:solidFill>
              </a:rPr>
              <a:t>weten </a:t>
            </a:r>
            <a:r>
              <a:rPr lang="nl-BE" i="1" dirty="0">
                <a:solidFill>
                  <a:srgbClr val="A92C17"/>
                </a:solidFill>
              </a:rPr>
              <a:t>vooraf? </a:t>
            </a:r>
          </a:p>
        </p:txBody>
      </p:sp>
      <p:graphicFrame>
        <p:nvGraphicFramePr>
          <p:cNvPr id="5" name="Tijdelijke aanduiding voor inhoud 4">
            <a:extLst>
              <a:ext uri="{FF2B5EF4-FFF2-40B4-BE49-F238E27FC236}">
                <a16:creationId xmlns:a16="http://schemas.microsoft.com/office/drawing/2014/main" id="{5F01FED6-DA57-4BAD-8CEE-62EBBC2970A0}"/>
              </a:ext>
            </a:extLst>
          </p:cNvPr>
          <p:cNvGraphicFramePr>
            <a:graphicFrameLocks noGrp="1"/>
          </p:cNvGraphicFramePr>
          <p:nvPr>
            <p:ph sz="half" idx="1"/>
            <p:extLst>
              <p:ext uri="{D42A27DB-BD31-4B8C-83A1-F6EECF244321}">
                <p14:modId xmlns:p14="http://schemas.microsoft.com/office/powerpoint/2010/main" val="1892152891"/>
              </p:ext>
            </p:extLst>
          </p:nvPr>
        </p:nvGraphicFramePr>
        <p:xfrm>
          <a:off x="2152650" y="365125"/>
          <a:ext cx="7886700" cy="41439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Tijdelijke aanduiding voor inhoud 5">
            <a:extLst>
              <a:ext uri="{FF2B5EF4-FFF2-40B4-BE49-F238E27FC236}">
                <a16:creationId xmlns:a16="http://schemas.microsoft.com/office/drawing/2014/main" id="{95F53594-FF8D-424E-ABC6-61A6A3D9F8A6}"/>
              </a:ext>
            </a:extLst>
          </p:cNvPr>
          <p:cNvGraphicFramePr>
            <a:graphicFrameLocks noGrp="1"/>
          </p:cNvGraphicFramePr>
          <p:nvPr>
            <p:ph sz="half" idx="2"/>
            <p:extLst>
              <p:ext uri="{D42A27DB-BD31-4B8C-83A1-F6EECF244321}">
                <p14:modId xmlns:p14="http://schemas.microsoft.com/office/powerpoint/2010/main" val="3316318733"/>
              </p:ext>
            </p:extLst>
          </p:nvPr>
        </p:nvGraphicFramePr>
        <p:xfrm>
          <a:off x="3791744" y="3608389"/>
          <a:ext cx="3886200" cy="27479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4" name="Tijdelijke aanduiding voor dianummer 3">
            <a:extLst>
              <a:ext uri="{FF2B5EF4-FFF2-40B4-BE49-F238E27FC236}">
                <a16:creationId xmlns:a16="http://schemas.microsoft.com/office/drawing/2014/main" id="{6D20E891-72FA-449F-9448-FA209557640D}"/>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20</a:t>
            </a:fld>
            <a:endParaRPr lang="nl-NL" dirty="0"/>
          </a:p>
        </p:txBody>
      </p:sp>
    </p:spTree>
    <p:extLst>
      <p:ext uri="{BB962C8B-B14F-4D97-AF65-F5344CB8AC3E}">
        <p14:creationId xmlns:p14="http://schemas.microsoft.com/office/powerpoint/2010/main" val="9757098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350154-9746-42FD-853C-AFF101E10893}"/>
              </a:ext>
            </a:extLst>
          </p:cNvPr>
          <p:cNvSpPr>
            <a:spLocks noGrp="1"/>
          </p:cNvSpPr>
          <p:nvPr>
            <p:ph type="title"/>
          </p:nvPr>
        </p:nvSpPr>
        <p:spPr>
          <a:xfrm>
            <a:off x="2069208" y="245730"/>
            <a:ext cx="7886700" cy="1325563"/>
          </a:xfrm>
        </p:spPr>
        <p:txBody>
          <a:bodyPr/>
          <a:lstStyle/>
          <a:p>
            <a:r>
              <a:rPr lang="nl-BE" dirty="0" smtClean="0">
                <a:solidFill>
                  <a:srgbClr val="323294"/>
                </a:solidFill>
              </a:rPr>
              <a:t>Resultaten</a:t>
            </a:r>
            <a:r>
              <a:rPr lang="nl-BE" dirty="0">
                <a:solidFill>
                  <a:srgbClr val="323294"/>
                </a:solidFill>
              </a:rPr>
              <a:t>: </a:t>
            </a:r>
            <a:r>
              <a:rPr lang="nl-BE" dirty="0" smtClean="0">
                <a:solidFill>
                  <a:srgbClr val="323294"/>
                </a:solidFill>
              </a:rPr>
              <a:t>Spelen een </a:t>
            </a:r>
            <a:r>
              <a:rPr lang="nl-BE" b="1" dirty="0" smtClean="0">
                <a:solidFill>
                  <a:srgbClr val="323294"/>
                </a:solidFill>
              </a:rPr>
              <a:t>grote rol </a:t>
            </a:r>
            <a:r>
              <a:rPr lang="nl-BE" dirty="0"/>
              <a:t/>
            </a:r>
            <a:br>
              <a:rPr lang="nl-BE" dirty="0"/>
            </a:br>
            <a:endParaRPr lang="nl-BE" dirty="0"/>
          </a:p>
        </p:txBody>
      </p:sp>
      <p:sp>
        <p:nvSpPr>
          <p:cNvPr id="7" name="Tijdelijke aanduiding voor dianummer 6">
            <a:extLst>
              <a:ext uri="{FF2B5EF4-FFF2-40B4-BE49-F238E27FC236}">
                <a16:creationId xmlns:a16="http://schemas.microsoft.com/office/drawing/2014/main" id="{5841CCA5-086D-415C-9DD4-5C0248813E01}"/>
              </a:ext>
            </a:extLst>
          </p:cNvPr>
          <p:cNvSpPr>
            <a:spLocks noGrp="1"/>
          </p:cNvSpPr>
          <p:nvPr>
            <p:ph type="sldNum" sz="quarter" idx="12"/>
          </p:nvPr>
        </p:nvSpPr>
        <p:spPr/>
        <p:txBody>
          <a:bodyPr/>
          <a:lstStyle/>
          <a:p>
            <a:fld id="{3B032377-C103-4EFE-98C1-80A6E5A7472A}" type="slidenum">
              <a:rPr lang="nl-NL" smtClean="0"/>
              <a:t>21</a:t>
            </a:fld>
            <a:endParaRPr lang="nl-NL" dirty="0"/>
          </a:p>
        </p:txBody>
      </p:sp>
      <p:graphicFrame>
        <p:nvGraphicFramePr>
          <p:cNvPr id="8" name="Tijdelijke aanduiding voor inhoud 9">
            <a:extLst>
              <a:ext uri="{FF2B5EF4-FFF2-40B4-BE49-F238E27FC236}">
                <a16:creationId xmlns:a16="http://schemas.microsoft.com/office/drawing/2014/main" id="{DAB41DEC-B22C-488F-A2ED-07F30CEAF42C}"/>
              </a:ext>
            </a:extLst>
          </p:cNvPr>
          <p:cNvGraphicFramePr>
            <a:graphicFrameLocks/>
          </p:cNvGraphicFramePr>
          <p:nvPr>
            <p:extLst>
              <p:ext uri="{D42A27DB-BD31-4B8C-83A1-F6EECF244321}">
                <p14:modId xmlns:p14="http://schemas.microsoft.com/office/powerpoint/2010/main" val="1237737167"/>
              </p:ext>
            </p:extLst>
          </p:nvPr>
        </p:nvGraphicFramePr>
        <p:xfrm>
          <a:off x="1847528" y="2277063"/>
          <a:ext cx="38862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ounded Rectangle 4"/>
          <p:cNvSpPr/>
          <p:nvPr/>
        </p:nvSpPr>
        <p:spPr>
          <a:xfrm>
            <a:off x="6275263" y="1096714"/>
            <a:ext cx="3888432" cy="964757"/>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nl-NL" sz="2400" dirty="0"/>
              <a:t>Feiten</a:t>
            </a:r>
          </a:p>
        </p:txBody>
      </p:sp>
      <p:sp>
        <p:nvSpPr>
          <p:cNvPr id="12" name="Rounded Rectangle 11"/>
          <p:cNvSpPr/>
          <p:nvPr/>
        </p:nvSpPr>
        <p:spPr>
          <a:xfrm>
            <a:off x="2030687" y="1091033"/>
            <a:ext cx="3888432" cy="96475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400" dirty="0"/>
              <a:t>Percepties</a:t>
            </a:r>
          </a:p>
        </p:txBody>
      </p:sp>
      <p:graphicFrame>
        <p:nvGraphicFramePr>
          <p:cNvPr id="15" name="Tijdelijke aanduiding voor inhoud 9">
            <a:extLst>
              <a:ext uri="{FF2B5EF4-FFF2-40B4-BE49-F238E27FC236}">
                <a16:creationId xmlns:a16="http://schemas.microsoft.com/office/drawing/2014/main" id="{C5935882-6754-428E-B171-724381049864}"/>
              </a:ext>
            </a:extLst>
          </p:cNvPr>
          <p:cNvGraphicFramePr>
            <a:graphicFrameLocks/>
          </p:cNvGraphicFramePr>
          <p:nvPr>
            <p:extLst>
              <p:ext uri="{D42A27DB-BD31-4B8C-83A1-F6EECF244321}">
                <p14:modId xmlns:p14="http://schemas.microsoft.com/office/powerpoint/2010/main" val="3137434994"/>
              </p:ext>
            </p:extLst>
          </p:nvPr>
        </p:nvGraphicFramePr>
        <p:xfrm>
          <a:off x="6012558" y="2420027"/>
          <a:ext cx="4157786" cy="394487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7163203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5C887E7A-DA58-4BF4-9C35-7CDFB8E84250}"/>
              </a:ext>
            </a:extLst>
          </p:cNvPr>
          <p:cNvSpPr>
            <a:spLocks noGrp="1"/>
          </p:cNvSpPr>
          <p:nvPr>
            <p:ph type="title"/>
          </p:nvPr>
        </p:nvSpPr>
        <p:spPr/>
        <p:txBody>
          <a:bodyPr>
            <a:normAutofit/>
          </a:bodyPr>
          <a:lstStyle/>
          <a:p>
            <a:r>
              <a:rPr lang="nl-BE" dirty="0" smtClean="0">
                <a:solidFill>
                  <a:srgbClr val="323294"/>
                </a:solidFill>
              </a:rPr>
              <a:t>Factoren </a:t>
            </a:r>
            <a:r>
              <a:rPr lang="nl-BE" dirty="0">
                <a:solidFill>
                  <a:srgbClr val="323294"/>
                </a:solidFill>
              </a:rPr>
              <a:t>die een </a:t>
            </a:r>
            <a:r>
              <a:rPr lang="nl-BE" b="1" dirty="0">
                <a:solidFill>
                  <a:srgbClr val="323294"/>
                </a:solidFill>
              </a:rPr>
              <a:t>grote rol </a:t>
            </a:r>
            <a:r>
              <a:rPr lang="nl-BE" dirty="0">
                <a:solidFill>
                  <a:srgbClr val="323294"/>
                </a:solidFill>
              </a:rPr>
              <a:t>spelen</a:t>
            </a:r>
          </a:p>
        </p:txBody>
      </p:sp>
      <p:graphicFrame>
        <p:nvGraphicFramePr>
          <p:cNvPr id="3" name="Tijdelijke aanduiding voor inhoud 2">
            <a:extLst>
              <a:ext uri="{FF2B5EF4-FFF2-40B4-BE49-F238E27FC236}">
                <a16:creationId xmlns:a16="http://schemas.microsoft.com/office/drawing/2014/main" id="{C232D9B7-58FD-4FF5-BF47-E1A696A811C1}"/>
              </a:ext>
            </a:extLst>
          </p:cNvPr>
          <p:cNvGraphicFramePr>
            <a:graphicFrameLocks noGrp="1"/>
          </p:cNvGraphicFramePr>
          <p:nvPr>
            <p:ph sz="half" idx="1"/>
            <p:extLst>
              <p:ext uri="{D42A27DB-BD31-4B8C-83A1-F6EECF244321}">
                <p14:modId xmlns:p14="http://schemas.microsoft.com/office/powerpoint/2010/main" val="1266125767"/>
              </p:ext>
            </p:extLst>
          </p:nvPr>
        </p:nvGraphicFramePr>
        <p:xfrm>
          <a:off x="2063750" y="1196977"/>
          <a:ext cx="7848674" cy="48958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C12D1443-EB90-4DC6-9615-83DE5F66185A}"/>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22</a:t>
            </a:fld>
            <a:endParaRPr lang="nl-NL" dirty="0"/>
          </a:p>
        </p:txBody>
      </p:sp>
    </p:spTree>
    <p:extLst>
      <p:ext uri="{BB962C8B-B14F-4D97-AF65-F5344CB8AC3E}">
        <p14:creationId xmlns:p14="http://schemas.microsoft.com/office/powerpoint/2010/main" val="10814717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5C887E7A-DA58-4BF4-9C35-7CDFB8E84250}"/>
              </a:ext>
            </a:extLst>
          </p:cNvPr>
          <p:cNvSpPr>
            <a:spLocks noGrp="1"/>
          </p:cNvSpPr>
          <p:nvPr>
            <p:ph type="title"/>
          </p:nvPr>
        </p:nvSpPr>
        <p:spPr/>
        <p:txBody>
          <a:bodyPr>
            <a:normAutofit/>
          </a:bodyPr>
          <a:lstStyle/>
          <a:p>
            <a:r>
              <a:rPr lang="nl-BE" dirty="0" smtClean="0">
                <a:solidFill>
                  <a:srgbClr val="323294"/>
                </a:solidFill>
              </a:rPr>
              <a:t>Factoren </a:t>
            </a:r>
            <a:r>
              <a:rPr lang="nl-BE" dirty="0">
                <a:solidFill>
                  <a:srgbClr val="323294"/>
                </a:solidFill>
              </a:rPr>
              <a:t>die </a:t>
            </a:r>
            <a:r>
              <a:rPr lang="nl-BE" b="1" dirty="0">
                <a:solidFill>
                  <a:srgbClr val="323294"/>
                </a:solidFill>
              </a:rPr>
              <a:t>een grote rol </a:t>
            </a:r>
            <a:r>
              <a:rPr lang="nl-BE" dirty="0">
                <a:solidFill>
                  <a:srgbClr val="323294"/>
                </a:solidFill>
              </a:rPr>
              <a:t>spelen</a:t>
            </a:r>
          </a:p>
        </p:txBody>
      </p:sp>
      <p:graphicFrame>
        <p:nvGraphicFramePr>
          <p:cNvPr id="3" name="Tijdelijke aanduiding voor inhoud 2">
            <a:extLst>
              <a:ext uri="{FF2B5EF4-FFF2-40B4-BE49-F238E27FC236}">
                <a16:creationId xmlns:a16="http://schemas.microsoft.com/office/drawing/2014/main" id="{C232D9B7-58FD-4FF5-BF47-E1A696A811C1}"/>
              </a:ext>
            </a:extLst>
          </p:cNvPr>
          <p:cNvGraphicFramePr>
            <a:graphicFrameLocks noGrp="1"/>
          </p:cNvGraphicFramePr>
          <p:nvPr>
            <p:ph sz="half" idx="1"/>
            <p:extLst>
              <p:ext uri="{D42A27DB-BD31-4B8C-83A1-F6EECF244321}">
                <p14:modId xmlns:p14="http://schemas.microsoft.com/office/powerpoint/2010/main" val="973710532"/>
              </p:ext>
            </p:extLst>
          </p:nvPr>
        </p:nvGraphicFramePr>
        <p:xfrm>
          <a:off x="1935413" y="1584660"/>
          <a:ext cx="7848674" cy="48958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C12D1443-EB90-4DC6-9615-83DE5F66185A}"/>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23</a:t>
            </a:fld>
            <a:endParaRPr lang="nl-NL" dirty="0"/>
          </a:p>
        </p:txBody>
      </p:sp>
    </p:spTree>
    <p:extLst>
      <p:ext uri="{BB962C8B-B14F-4D97-AF65-F5344CB8AC3E}">
        <p14:creationId xmlns:p14="http://schemas.microsoft.com/office/powerpoint/2010/main" val="25557619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5C887E7A-DA58-4BF4-9C35-7CDFB8E84250}"/>
              </a:ext>
            </a:extLst>
          </p:cNvPr>
          <p:cNvSpPr>
            <a:spLocks noGrp="1"/>
          </p:cNvSpPr>
          <p:nvPr>
            <p:ph type="title"/>
          </p:nvPr>
        </p:nvSpPr>
        <p:spPr/>
        <p:txBody>
          <a:bodyPr>
            <a:normAutofit/>
          </a:bodyPr>
          <a:lstStyle/>
          <a:p>
            <a:r>
              <a:rPr lang="nl-BE" dirty="0" smtClean="0">
                <a:solidFill>
                  <a:srgbClr val="323294"/>
                </a:solidFill>
              </a:rPr>
              <a:t>Factoren </a:t>
            </a:r>
            <a:r>
              <a:rPr lang="nl-BE" dirty="0">
                <a:solidFill>
                  <a:srgbClr val="323294"/>
                </a:solidFill>
              </a:rPr>
              <a:t>die </a:t>
            </a:r>
            <a:r>
              <a:rPr lang="nl-BE" b="1" dirty="0">
                <a:solidFill>
                  <a:srgbClr val="323294"/>
                </a:solidFill>
              </a:rPr>
              <a:t>een grote rol </a:t>
            </a:r>
            <a:r>
              <a:rPr lang="nl-BE" dirty="0">
                <a:solidFill>
                  <a:srgbClr val="323294"/>
                </a:solidFill>
              </a:rPr>
              <a:t>spelen</a:t>
            </a:r>
          </a:p>
        </p:txBody>
      </p:sp>
      <p:graphicFrame>
        <p:nvGraphicFramePr>
          <p:cNvPr id="3" name="Tijdelijke aanduiding voor inhoud 2">
            <a:extLst>
              <a:ext uri="{FF2B5EF4-FFF2-40B4-BE49-F238E27FC236}">
                <a16:creationId xmlns:a16="http://schemas.microsoft.com/office/drawing/2014/main" id="{C232D9B7-58FD-4FF5-BF47-E1A696A811C1}"/>
              </a:ext>
            </a:extLst>
          </p:cNvPr>
          <p:cNvGraphicFramePr>
            <a:graphicFrameLocks noGrp="1"/>
          </p:cNvGraphicFramePr>
          <p:nvPr>
            <p:ph sz="half" idx="1"/>
            <p:extLst>
              <p:ext uri="{D42A27DB-BD31-4B8C-83A1-F6EECF244321}">
                <p14:modId xmlns:p14="http://schemas.microsoft.com/office/powerpoint/2010/main" val="724004004"/>
              </p:ext>
            </p:extLst>
          </p:nvPr>
        </p:nvGraphicFramePr>
        <p:xfrm>
          <a:off x="1999581" y="1575595"/>
          <a:ext cx="7848674" cy="48958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C12D1443-EB90-4DC6-9615-83DE5F66185A}"/>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24</a:t>
            </a:fld>
            <a:endParaRPr lang="nl-NL" dirty="0"/>
          </a:p>
        </p:txBody>
      </p:sp>
    </p:spTree>
    <p:extLst>
      <p:ext uri="{BB962C8B-B14F-4D97-AF65-F5344CB8AC3E}">
        <p14:creationId xmlns:p14="http://schemas.microsoft.com/office/powerpoint/2010/main" val="6967669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5C887E7A-DA58-4BF4-9C35-7CDFB8E84250}"/>
              </a:ext>
            </a:extLst>
          </p:cNvPr>
          <p:cNvSpPr>
            <a:spLocks noGrp="1"/>
          </p:cNvSpPr>
          <p:nvPr>
            <p:ph type="title"/>
          </p:nvPr>
        </p:nvSpPr>
        <p:spPr/>
        <p:txBody>
          <a:bodyPr>
            <a:normAutofit/>
          </a:bodyPr>
          <a:lstStyle/>
          <a:p>
            <a:r>
              <a:rPr lang="nl-BE" dirty="0" smtClean="0">
                <a:solidFill>
                  <a:srgbClr val="323294"/>
                </a:solidFill>
              </a:rPr>
              <a:t>Factoren </a:t>
            </a:r>
            <a:r>
              <a:rPr lang="nl-BE" dirty="0">
                <a:solidFill>
                  <a:srgbClr val="323294"/>
                </a:solidFill>
              </a:rPr>
              <a:t>die </a:t>
            </a:r>
            <a:r>
              <a:rPr lang="nl-BE" b="1" dirty="0">
                <a:solidFill>
                  <a:srgbClr val="323294"/>
                </a:solidFill>
              </a:rPr>
              <a:t>een grote rol </a:t>
            </a:r>
            <a:r>
              <a:rPr lang="nl-BE" dirty="0">
                <a:solidFill>
                  <a:srgbClr val="323294"/>
                </a:solidFill>
              </a:rPr>
              <a:t>spelen</a:t>
            </a:r>
          </a:p>
        </p:txBody>
      </p:sp>
      <p:sp>
        <p:nvSpPr>
          <p:cNvPr id="7" name="Tijdelijke aanduiding voor dianummer 6">
            <a:extLst>
              <a:ext uri="{FF2B5EF4-FFF2-40B4-BE49-F238E27FC236}">
                <a16:creationId xmlns:a16="http://schemas.microsoft.com/office/drawing/2014/main" id="{C12D1443-EB90-4DC6-9615-83DE5F66185A}"/>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25</a:t>
            </a:fld>
            <a:endParaRPr lang="nl-NL" dirty="0"/>
          </a:p>
        </p:txBody>
      </p:sp>
      <p:graphicFrame>
        <p:nvGraphicFramePr>
          <p:cNvPr id="4" name="Diagram 3"/>
          <p:cNvGraphicFramePr/>
          <p:nvPr>
            <p:extLst>
              <p:ext uri="{D42A27DB-BD31-4B8C-83A1-F6EECF244321}">
                <p14:modId xmlns:p14="http://schemas.microsoft.com/office/powerpoint/2010/main" val="4052318597"/>
              </p:ext>
            </p:extLst>
          </p:nvPr>
        </p:nvGraphicFramePr>
        <p:xfrm>
          <a:off x="2459873" y="1531815"/>
          <a:ext cx="7272254" cy="4824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49228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5C887E7A-DA58-4BF4-9C35-7CDFB8E84250}"/>
              </a:ext>
            </a:extLst>
          </p:cNvPr>
          <p:cNvSpPr>
            <a:spLocks noGrp="1"/>
          </p:cNvSpPr>
          <p:nvPr>
            <p:ph type="title"/>
          </p:nvPr>
        </p:nvSpPr>
        <p:spPr>
          <a:xfrm>
            <a:off x="2152650" y="270669"/>
            <a:ext cx="7886700" cy="1325563"/>
          </a:xfrm>
        </p:spPr>
        <p:txBody>
          <a:bodyPr>
            <a:normAutofit/>
          </a:bodyPr>
          <a:lstStyle/>
          <a:p>
            <a:r>
              <a:rPr lang="nl-BE" dirty="0" smtClean="0">
                <a:solidFill>
                  <a:srgbClr val="323294"/>
                </a:solidFill>
              </a:rPr>
              <a:t>Factoren </a:t>
            </a:r>
            <a:r>
              <a:rPr lang="nl-BE" dirty="0">
                <a:solidFill>
                  <a:srgbClr val="323294"/>
                </a:solidFill>
              </a:rPr>
              <a:t>die </a:t>
            </a:r>
            <a:r>
              <a:rPr lang="nl-BE" b="1" dirty="0">
                <a:solidFill>
                  <a:srgbClr val="323294"/>
                </a:solidFill>
              </a:rPr>
              <a:t>een grote rol </a:t>
            </a:r>
            <a:r>
              <a:rPr lang="nl-BE" dirty="0">
                <a:solidFill>
                  <a:srgbClr val="323294"/>
                </a:solidFill>
              </a:rPr>
              <a:t>spelen</a:t>
            </a:r>
          </a:p>
        </p:txBody>
      </p:sp>
      <p:graphicFrame>
        <p:nvGraphicFramePr>
          <p:cNvPr id="3" name="Tijdelijke aanduiding voor inhoud 2">
            <a:extLst>
              <a:ext uri="{FF2B5EF4-FFF2-40B4-BE49-F238E27FC236}">
                <a16:creationId xmlns:a16="http://schemas.microsoft.com/office/drawing/2014/main" id="{C232D9B7-58FD-4FF5-BF47-E1A696A811C1}"/>
              </a:ext>
            </a:extLst>
          </p:cNvPr>
          <p:cNvGraphicFramePr>
            <a:graphicFrameLocks noGrp="1"/>
          </p:cNvGraphicFramePr>
          <p:nvPr>
            <p:ph sz="half" idx="1"/>
            <p:extLst>
              <p:ext uri="{D42A27DB-BD31-4B8C-83A1-F6EECF244321}">
                <p14:modId xmlns:p14="http://schemas.microsoft.com/office/powerpoint/2010/main" val="1016589372"/>
              </p:ext>
            </p:extLst>
          </p:nvPr>
        </p:nvGraphicFramePr>
        <p:xfrm>
          <a:off x="2133526" y="1460501"/>
          <a:ext cx="7848674" cy="48958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C12D1443-EB90-4DC6-9615-83DE5F66185A}"/>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26</a:t>
            </a:fld>
            <a:endParaRPr lang="nl-NL" dirty="0"/>
          </a:p>
        </p:txBody>
      </p:sp>
    </p:spTree>
    <p:extLst>
      <p:ext uri="{BB962C8B-B14F-4D97-AF65-F5344CB8AC3E}">
        <p14:creationId xmlns:p14="http://schemas.microsoft.com/office/powerpoint/2010/main" val="25462859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5C887E7A-DA58-4BF4-9C35-7CDFB8E84250}"/>
              </a:ext>
            </a:extLst>
          </p:cNvPr>
          <p:cNvSpPr>
            <a:spLocks noGrp="1"/>
          </p:cNvSpPr>
          <p:nvPr>
            <p:ph type="title"/>
          </p:nvPr>
        </p:nvSpPr>
        <p:spPr>
          <a:xfrm>
            <a:off x="2056854" y="270669"/>
            <a:ext cx="7886700" cy="1325563"/>
          </a:xfrm>
        </p:spPr>
        <p:txBody>
          <a:bodyPr>
            <a:normAutofit/>
          </a:bodyPr>
          <a:lstStyle/>
          <a:p>
            <a:r>
              <a:rPr lang="nl-BE" dirty="0" smtClean="0">
                <a:solidFill>
                  <a:srgbClr val="323294"/>
                </a:solidFill>
              </a:rPr>
              <a:t>Factoren </a:t>
            </a:r>
            <a:r>
              <a:rPr lang="nl-BE" dirty="0">
                <a:solidFill>
                  <a:srgbClr val="323294"/>
                </a:solidFill>
              </a:rPr>
              <a:t>die </a:t>
            </a:r>
            <a:r>
              <a:rPr lang="nl-BE" b="1" dirty="0">
                <a:solidFill>
                  <a:srgbClr val="323294"/>
                </a:solidFill>
              </a:rPr>
              <a:t>een grote rol </a:t>
            </a:r>
            <a:r>
              <a:rPr lang="nl-BE" dirty="0">
                <a:solidFill>
                  <a:srgbClr val="323294"/>
                </a:solidFill>
              </a:rPr>
              <a:t>spelen</a:t>
            </a:r>
          </a:p>
        </p:txBody>
      </p:sp>
      <p:graphicFrame>
        <p:nvGraphicFramePr>
          <p:cNvPr id="3" name="Tijdelijke aanduiding voor inhoud 2">
            <a:extLst>
              <a:ext uri="{FF2B5EF4-FFF2-40B4-BE49-F238E27FC236}">
                <a16:creationId xmlns:a16="http://schemas.microsoft.com/office/drawing/2014/main" id="{C232D9B7-58FD-4FF5-BF47-E1A696A811C1}"/>
              </a:ext>
            </a:extLst>
          </p:cNvPr>
          <p:cNvGraphicFramePr>
            <a:graphicFrameLocks noGrp="1"/>
          </p:cNvGraphicFramePr>
          <p:nvPr>
            <p:ph sz="half" idx="1"/>
            <p:extLst>
              <p:ext uri="{D42A27DB-BD31-4B8C-83A1-F6EECF244321}">
                <p14:modId xmlns:p14="http://schemas.microsoft.com/office/powerpoint/2010/main" val="2587568703"/>
              </p:ext>
            </p:extLst>
          </p:nvPr>
        </p:nvGraphicFramePr>
        <p:xfrm>
          <a:off x="2063750" y="1838661"/>
          <a:ext cx="7848674" cy="48958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C12D1443-EB90-4DC6-9615-83DE5F66185A}"/>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27</a:t>
            </a:fld>
            <a:endParaRPr lang="nl-NL" dirty="0"/>
          </a:p>
        </p:txBody>
      </p:sp>
    </p:spTree>
    <p:extLst>
      <p:ext uri="{BB962C8B-B14F-4D97-AF65-F5344CB8AC3E}">
        <p14:creationId xmlns:p14="http://schemas.microsoft.com/office/powerpoint/2010/main" val="31903544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5C887E7A-DA58-4BF4-9C35-7CDFB8E84250}"/>
              </a:ext>
            </a:extLst>
          </p:cNvPr>
          <p:cNvSpPr>
            <a:spLocks noGrp="1"/>
          </p:cNvSpPr>
          <p:nvPr>
            <p:ph type="title"/>
          </p:nvPr>
        </p:nvSpPr>
        <p:spPr/>
        <p:txBody>
          <a:bodyPr>
            <a:normAutofit/>
          </a:bodyPr>
          <a:lstStyle/>
          <a:p>
            <a:r>
              <a:rPr lang="nl-BE" dirty="0" smtClean="0">
                <a:solidFill>
                  <a:srgbClr val="323294"/>
                </a:solidFill>
              </a:rPr>
              <a:t>Factoren </a:t>
            </a:r>
            <a:r>
              <a:rPr lang="nl-BE" dirty="0">
                <a:solidFill>
                  <a:srgbClr val="323294"/>
                </a:solidFill>
              </a:rPr>
              <a:t>die </a:t>
            </a:r>
            <a:r>
              <a:rPr lang="nl-BE" b="1" dirty="0">
                <a:solidFill>
                  <a:srgbClr val="323294"/>
                </a:solidFill>
              </a:rPr>
              <a:t>een grote rol </a:t>
            </a:r>
            <a:r>
              <a:rPr lang="nl-BE" dirty="0">
                <a:solidFill>
                  <a:srgbClr val="323294"/>
                </a:solidFill>
              </a:rPr>
              <a:t>spelen</a:t>
            </a:r>
          </a:p>
        </p:txBody>
      </p:sp>
      <p:graphicFrame>
        <p:nvGraphicFramePr>
          <p:cNvPr id="3" name="Tijdelijke aanduiding voor inhoud 2">
            <a:extLst>
              <a:ext uri="{FF2B5EF4-FFF2-40B4-BE49-F238E27FC236}">
                <a16:creationId xmlns:a16="http://schemas.microsoft.com/office/drawing/2014/main" id="{C232D9B7-58FD-4FF5-BF47-E1A696A811C1}"/>
              </a:ext>
            </a:extLst>
          </p:cNvPr>
          <p:cNvGraphicFramePr>
            <a:graphicFrameLocks noGrp="1"/>
          </p:cNvGraphicFramePr>
          <p:nvPr>
            <p:ph sz="half" idx="1"/>
            <p:extLst>
              <p:ext uri="{D42A27DB-BD31-4B8C-83A1-F6EECF244321}">
                <p14:modId xmlns:p14="http://schemas.microsoft.com/office/powerpoint/2010/main" val="146307844"/>
              </p:ext>
            </p:extLst>
          </p:nvPr>
        </p:nvGraphicFramePr>
        <p:xfrm>
          <a:off x="3612481" y="1690688"/>
          <a:ext cx="4231382"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C12D1443-EB90-4DC6-9615-83DE5F66185A}"/>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28</a:t>
            </a:fld>
            <a:endParaRPr lang="nl-NL" dirty="0"/>
          </a:p>
        </p:txBody>
      </p:sp>
    </p:spTree>
    <p:extLst>
      <p:ext uri="{BB962C8B-B14F-4D97-AF65-F5344CB8AC3E}">
        <p14:creationId xmlns:p14="http://schemas.microsoft.com/office/powerpoint/2010/main" val="272635538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5C887E7A-DA58-4BF4-9C35-7CDFB8E84250}"/>
              </a:ext>
            </a:extLst>
          </p:cNvPr>
          <p:cNvSpPr>
            <a:spLocks noGrp="1"/>
          </p:cNvSpPr>
          <p:nvPr>
            <p:ph type="title"/>
          </p:nvPr>
        </p:nvSpPr>
        <p:spPr/>
        <p:txBody>
          <a:bodyPr>
            <a:normAutofit/>
          </a:bodyPr>
          <a:lstStyle/>
          <a:p>
            <a:r>
              <a:rPr lang="nl-BE" dirty="0" smtClean="0">
                <a:solidFill>
                  <a:srgbClr val="323294"/>
                </a:solidFill>
              </a:rPr>
              <a:t>Factoren </a:t>
            </a:r>
            <a:r>
              <a:rPr lang="nl-BE" dirty="0">
                <a:solidFill>
                  <a:srgbClr val="323294"/>
                </a:solidFill>
              </a:rPr>
              <a:t>die </a:t>
            </a:r>
            <a:r>
              <a:rPr lang="nl-BE" b="1" dirty="0">
                <a:solidFill>
                  <a:srgbClr val="323294"/>
                </a:solidFill>
              </a:rPr>
              <a:t>een grote rol </a:t>
            </a:r>
            <a:r>
              <a:rPr lang="nl-BE" dirty="0">
                <a:solidFill>
                  <a:srgbClr val="323294"/>
                </a:solidFill>
              </a:rPr>
              <a:t>spelen</a:t>
            </a:r>
          </a:p>
        </p:txBody>
      </p:sp>
      <p:graphicFrame>
        <p:nvGraphicFramePr>
          <p:cNvPr id="3" name="Tijdelijke aanduiding voor inhoud 2">
            <a:extLst>
              <a:ext uri="{FF2B5EF4-FFF2-40B4-BE49-F238E27FC236}">
                <a16:creationId xmlns:a16="http://schemas.microsoft.com/office/drawing/2014/main" id="{C232D9B7-58FD-4FF5-BF47-E1A696A811C1}"/>
              </a:ext>
            </a:extLst>
          </p:cNvPr>
          <p:cNvGraphicFramePr>
            <a:graphicFrameLocks noGrp="1"/>
          </p:cNvGraphicFramePr>
          <p:nvPr>
            <p:ph sz="half" idx="1"/>
            <p:extLst>
              <p:ext uri="{D42A27DB-BD31-4B8C-83A1-F6EECF244321}">
                <p14:modId xmlns:p14="http://schemas.microsoft.com/office/powerpoint/2010/main" val="714930091"/>
              </p:ext>
            </p:extLst>
          </p:nvPr>
        </p:nvGraphicFramePr>
        <p:xfrm>
          <a:off x="2063750" y="1196977"/>
          <a:ext cx="7848674" cy="48958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jdelijke aanduiding voor dianummer 6">
            <a:extLst>
              <a:ext uri="{FF2B5EF4-FFF2-40B4-BE49-F238E27FC236}">
                <a16:creationId xmlns:a16="http://schemas.microsoft.com/office/drawing/2014/main" id="{C12D1443-EB90-4DC6-9615-83DE5F66185A}"/>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29</a:t>
            </a:fld>
            <a:endParaRPr lang="nl-NL" dirty="0"/>
          </a:p>
        </p:txBody>
      </p:sp>
    </p:spTree>
    <p:extLst>
      <p:ext uri="{BB962C8B-B14F-4D97-AF65-F5344CB8AC3E}">
        <p14:creationId xmlns:p14="http://schemas.microsoft.com/office/powerpoint/2010/main" val="27138357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5C887E7A-DA58-4BF4-9C35-7CDFB8E84250}"/>
              </a:ext>
            </a:extLst>
          </p:cNvPr>
          <p:cNvSpPr>
            <a:spLocks noGrp="1"/>
          </p:cNvSpPr>
          <p:nvPr>
            <p:ph type="title"/>
          </p:nvPr>
        </p:nvSpPr>
        <p:spPr/>
        <p:txBody>
          <a:bodyPr>
            <a:normAutofit/>
          </a:bodyPr>
          <a:lstStyle/>
          <a:p>
            <a:r>
              <a:rPr lang="nl-BE" dirty="0" smtClean="0">
                <a:solidFill>
                  <a:srgbClr val="323294"/>
                </a:solidFill>
              </a:rPr>
              <a:t>Factoren </a:t>
            </a:r>
            <a:r>
              <a:rPr lang="nl-BE" dirty="0">
                <a:solidFill>
                  <a:srgbClr val="323294"/>
                </a:solidFill>
              </a:rPr>
              <a:t>die </a:t>
            </a:r>
            <a:r>
              <a:rPr lang="nl-BE" b="1" dirty="0">
                <a:solidFill>
                  <a:srgbClr val="323294"/>
                </a:solidFill>
              </a:rPr>
              <a:t>een grote rol </a:t>
            </a:r>
            <a:r>
              <a:rPr lang="nl-BE" dirty="0">
                <a:solidFill>
                  <a:srgbClr val="323294"/>
                </a:solidFill>
              </a:rPr>
              <a:t>spelen</a:t>
            </a:r>
          </a:p>
        </p:txBody>
      </p:sp>
      <p:graphicFrame>
        <p:nvGraphicFramePr>
          <p:cNvPr id="3" name="Tijdelijke aanduiding voor inhoud 2">
            <a:extLst>
              <a:ext uri="{FF2B5EF4-FFF2-40B4-BE49-F238E27FC236}">
                <a16:creationId xmlns:a16="http://schemas.microsoft.com/office/drawing/2014/main" id="{C232D9B7-58FD-4FF5-BF47-E1A696A811C1}"/>
              </a:ext>
            </a:extLst>
          </p:cNvPr>
          <p:cNvGraphicFramePr>
            <a:graphicFrameLocks noGrp="1"/>
          </p:cNvGraphicFramePr>
          <p:nvPr>
            <p:ph sz="half" idx="1"/>
            <p:extLst>
              <p:ext uri="{D42A27DB-BD31-4B8C-83A1-F6EECF244321}">
                <p14:modId xmlns:p14="http://schemas.microsoft.com/office/powerpoint/2010/main" val="3234790304"/>
              </p:ext>
            </p:extLst>
          </p:nvPr>
        </p:nvGraphicFramePr>
        <p:xfrm>
          <a:off x="1951456" y="1575595"/>
          <a:ext cx="7848674" cy="48958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C12D1443-EB90-4DC6-9615-83DE5F66185A}"/>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30</a:t>
            </a:fld>
            <a:endParaRPr lang="nl-NL" dirty="0"/>
          </a:p>
        </p:txBody>
      </p:sp>
    </p:spTree>
    <p:extLst>
      <p:ext uri="{BB962C8B-B14F-4D97-AF65-F5344CB8AC3E}">
        <p14:creationId xmlns:p14="http://schemas.microsoft.com/office/powerpoint/2010/main" val="413050523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5C887E7A-DA58-4BF4-9C35-7CDFB8E84250}"/>
              </a:ext>
            </a:extLst>
          </p:cNvPr>
          <p:cNvSpPr>
            <a:spLocks noGrp="1"/>
          </p:cNvSpPr>
          <p:nvPr>
            <p:ph type="title"/>
          </p:nvPr>
        </p:nvSpPr>
        <p:spPr/>
        <p:txBody>
          <a:bodyPr>
            <a:normAutofit/>
          </a:bodyPr>
          <a:lstStyle/>
          <a:p>
            <a:r>
              <a:rPr lang="nl-BE" dirty="0" smtClean="0">
                <a:solidFill>
                  <a:srgbClr val="323294"/>
                </a:solidFill>
              </a:rPr>
              <a:t>Factoren </a:t>
            </a:r>
            <a:r>
              <a:rPr lang="nl-BE" dirty="0">
                <a:solidFill>
                  <a:srgbClr val="323294"/>
                </a:solidFill>
              </a:rPr>
              <a:t>die </a:t>
            </a:r>
            <a:r>
              <a:rPr lang="nl-BE" b="1" dirty="0">
                <a:solidFill>
                  <a:srgbClr val="323294"/>
                </a:solidFill>
              </a:rPr>
              <a:t>een grote rol </a:t>
            </a:r>
            <a:r>
              <a:rPr lang="nl-BE" dirty="0">
                <a:solidFill>
                  <a:srgbClr val="323294"/>
                </a:solidFill>
              </a:rPr>
              <a:t>spelen</a:t>
            </a:r>
          </a:p>
        </p:txBody>
      </p:sp>
      <p:graphicFrame>
        <p:nvGraphicFramePr>
          <p:cNvPr id="3" name="Tijdelijke aanduiding voor inhoud 2">
            <a:extLst>
              <a:ext uri="{FF2B5EF4-FFF2-40B4-BE49-F238E27FC236}">
                <a16:creationId xmlns:a16="http://schemas.microsoft.com/office/drawing/2014/main" id="{C232D9B7-58FD-4FF5-BF47-E1A696A811C1}"/>
              </a:ext>
            </a:extLst>
          </p:cNvPr>
          <p:cNvGraphicFramePr>
            <a:graphicFrameLocks noGrp="1"/>
          </p:cNvGraphicFramePr>
          <p:nvPr>
            <p:ph sz="half" idx="1"/>
            <p:extLst>
              <p:ext uri="{D42A27DB-BD31-4B8C-83A1-F6EECF244321}">
                <p14:modId xmlns:p14="http://schemas.microsoft.com/office/powerpoint/2010/main" val="3995864828"/>
              </p:ext>
            </p:extLst>
          </p:nvPr>
        </p:nvGraphicFramePr>
        <p:xfrm>
          <a:off x="2113473" y="1575595"/>
          <a:ext cx="7848674" cy="48958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C12D1443-EB90-4DC6-9615-83DE5F66185A}"/>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31</a:t>
            </a:fld>
            <a:endParaRPr lang="nl-NL" dirty="0"/>
          </a:p>
        </p:txBody>
      </p:sp>
    </p:spTree>
    <p:extLst>
      <p:ext uri="{BB962C8B-B14F-4D97-AF65-F5344CB8AC3E}">
        <p14:creationId xmlns:p14="http://schemas.microsoft.com/office/powerpoint/2010/main" val="34758378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5C887E7A-DA58-4BF4-9C35-7CDFB8E84250}"/>
              </a:ext>
            </a:extLst>
          </p:cNvPr>
          <p:cNvSpPr>
            <a:spLocks noGrp="1"/>
          </p:cNvSpPr>
          <p:nvPr>
            <p:ph type="title"/>
          </p:nvPr>
        </p:nvSpPr>
        <p:spPr/>
        <p:txBody>
          <a:bodyPr>
            <a:normAutofit/>
          </a:bodyPr>
          <a:lstStyle/>
          <a:p>
            <a:r>
              <a:rPr lang="nl-BE" dirty="0" smtClean="0">
                <a:solidFill>
                  <a:srgbClr val="323294"/>
                </a:solidFill>
              </a:rPr>
              <a:t>Factoren </a:t>
            </a:r>
            <a:r>
              <a:rPr lang="nl-BE" dirty="0">
                <a:solidFill>
                  <a:srgbClr val="323294"/>
                </a:solidFill>
              </a:rPr>
              <a:t>die </a:t>
            </a:r>
            <a:r>
              <a:rPr lang="nl-BE" b="1" dirty="0">
                <a:solidFill>
                  <a:srgbClr val="323294"/>
                </a:solidFill>
              </a:rPr>
              <a:t>een grote rol </a:t>
            </a:r>
            <a:r>
              <a:rPr lang="nl-BE" dirty="0">
                <a:solidFill>
                  <a:srgbClr val="323294"/>
                </a:solidFill>
              </a:rPr>
              <a:t>spelen</a:t>
            </a:r>
          </a:p>
        </p:txBody>
      </p:sp>
      <p:graphicFrame>
        <p:nvGraphicFramePr>
          <p:cNvPr id="3" name="Tijdelijke aanduiding voor inhoud 2">
            <a:extLst>
              <a:ext uri="{FF2B5EF4-FFF2-40B4-BE49-F238E27FC236}">
                <a16:creationId xmlns:a16="http://schemas.microsoft.com/office/drawing/2014/main" id="{C232D9B7-58FD-4FF5-BF47-E1A696A811C1}"/>
              </a:ext>
            </a:extLst>
          </p:cNvPr>
          <p:cNvGraphicFramePr>
            <a:graphicFrameLocks noGrp="1"/>
          </p:cNvGraphicFramePr>
          <p:nvPr>
            <p:ph sz="half" idx="1"/>
            <p:extLst>
              <p:ext uri="{D42A27DB-BD31-4B8C-83A1-F6EECF244321}">
                <p14:modId xmlns:p14="http://schemas.microsoft.com/office/powerpoint/2010/main" val="2941469121"/>
              </p:ext>
            </p:extLst>
          </p:nvPr>
        </p:nvGraphicFramePr>
        <p:xfrm>
          <a:off x="2063750" y="1196977"/>
          <a:ext cx="7704658" cy="4536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C12D1443-EB90-4DC6-9615-83DE5F66185A}"/>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32</a:t>
            </a:fld>
            <a:endParaRPr lang="nl-NL" dirty="0"/>
          </a:p>
        </p:txBody>
      </p:sp>
    </p:spTree>
    <p:extLst>
      <p:ext uri="{BB962C8B-B14F-4D97-AF65-F5344CB8AC3E}">
        <p14:creationId xmlns:p14="http://schemas.microsoft.com/office/powerpoint/2010/main" val="7249057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5C887E7A-DA58-4BF4-9C35-7CDFB8E84250}"/>
              </a:ext>
            </a:extLst>
          </p:cNvPr>
          <p:cNvSpPr>
            <a:spLocks noGrp="1"/>
          </p:cNvSpPr>
          <p:nvPr>
            <p:ph type="title"/>
          </p:nvPr>
        </p:nvSpPr>
        <p:spPr/>
        <p:txBody>
          <a:bodyPr>
            <a:normAutofit/>
          </a:bodyPr>
          <a:lstStyle/>
          <a:p>
            <a:r>
              <a:rPr lang="nl-BE" dirty="0" smtClean="0">
                <a:solidFill>
                  <a:srgbClr val="323294"/>
                </a:solidFill>
              </a:rPr>
              <a:t>Factoren </a:t>
            </a:r>
            <a:r>
              <a:rPr lang="nl-BE" dirty="0">
                <a:solidFill>
                  <a:srgbClr val="323294"/>
                </a:solidFill>
              </a:rPr>
              <a:t>die </a:t>
            </a:r>
            <a:r>
              <a:rPr lang="nl-BE" b="1" dirty="0">
                <a:solidFill>
                  <a:srgbClr val="323294"/>
                </a:solidFill>
              </a:rPr>
              <a:t>een grote rol </a:t>
            </a:r>
            <a:r>
              <a:rPr lang="nl-BE" dirty="0">
                <a:solidFill>
                  <a:srgbClr val="323294"/>
                </a:solidFill>
              </a:rPr>
              <a:t>spelen</a:t>
            </a:r>
          </a:p>
        </p:txBody>
      </p:sp>
      <p:graphicFrame>
        <p:nvGraphicFramePr>
          <p:cNvPr id="3" name="Tijdelijke aanduiding voor inhoud 2">
            <a:extLst>
              <a:ext uri="{FF2B5EF4-FFF2-40B4-BE49-F238E27FC236}">
                <a16:creationId xmlns:a16="http://schemas.microsoft.com/office/drawing/2014/main" id="{C232D9B7-58FD-4FF5-BF47-E1A696A811C1}"/>
              </a:ext>
            </a:extLst>
          </p:cNvPr>
          <p:cNvGraphicFramePr>
            <a:graphicFrameLocks noGrp="1"/>
          </p:cNvGraphicFramePr>
          <p:nvPr>
            <p:ph sz="half" idx="1"/>
            <p:extLst>
              <p:ext uri="{D42A27DB-BD31-4B8C-83A1-F6EECF244321}">
                <p14:modId xmlns:p14="http://schemas.microsoft.com/office/powerpoint/2010/main" val="431993051"/>
              </p:ext>
            </p:extLst>
          </p:nvPr>
        </p:nvGraphicFramePr>
        <p:xfrm>
          <a:off x="1999581" y="1690688"/>
          <a:ext cx="7848674" cy="48958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C12D1443-EB90-4DC6-9615-83DE5F66185A}"/>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33</a:t>
            </a:fld>
            <a:endParaRPr lang="nl-NL" dirty="0"/>
          </a:p>
        </p:txBody>
      </p:sp>
    </p:spTree>
    <p:extLst>
      <p:ext uri="{BB962C8B-B14F-4D97-AF65-F5344CB8AC3E}">
        <p14:creationId xmlns:p14="http://schemas.microsoft.com/office/powerpoint/2010/main" val="324097888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350154-9746-42FD-853C-AFF101E10893}"/>
              </a:ext>
            </a:extLst>
          </p:cNvPr>
          <p:cNvSpPr>
            <a:spLocks noGrp="1"/>
          </p:cNvSpPr>
          <p:nvPr>
            <p:ph type="title"/>
          </p:nvPr>
        </p:nvSpPr>
        <p:spPr>
          <a:xfrm>
            <a:off x="2074331" y="178082"/>
            <a:ext cx="8401864" cy="1325563"/>
          </a:xfrm>
        </p:spPr>
        <p:txBody>
          <a:bodyPr>
            <a:normAutofit fontScale="90000"/>
          </a:bodyPr>
          <a:lstStyle/>
          <a:p>
            <a:r>
              <a:rPr lang="nl-BE" dirty="0" smtClean="0">
                <a:solidFill>
                  <a:srgbClr val="323294"/>
                </a:solidFill>
              </a:rPr>
              <a:t>Resultaten</a:t>
            </a:r>
            <a:r>
              <a:rPr lang="nl-BE" dirty="0">
                <a:solidFill>
                  <a:srgbClr val="323294"/>
                </a:solidFill>
              </a:rPr>
              <a:t>: </a:t>
            </a:r>
            <a:r>
              <a:rPr lang="nl-BE" dirty="0" smtClean="0">
                <a:solidFill>
                  <a:srgbClr val="323294"/>
                </a:solidFill>
              </a:rPr>
              <a:t>Spelen een </a:t>
            </a:r>
            <a:r>
              <a:rPr lang="nl-BE" b="1" dirty="0" smtClean="0">
                <a:solidFill>
                  <a:srgbClr val="323294"/>
                </a:solidFill>
              </a:rPr>
              <a:t>beduidende rol </a:t>
            </a:r>
            <a:r>
              <a:rPr lang="nl-BE" dirty="0"/>
              <a:t/>
            </a:r>
            <a:br>
              <a:rPr lang="nl-BE" dirty="0"/>
            </a:br>
            <a:endParaRPr lang="nl-BE" dirty="0"/>
          </a:p>
        </p:txBody>
      </p:sp>
      <p:sp>
        <p:nvSpPr>
          <p:cNvPr id="7" name="Tijdelijke aanduiding voor dianummer 6">
            <a:extLst>
              <a:ext uri="{FF2B5EF4-FFF2-40B4-BE49-F238E27FC236}">
                <a16:creationId xmlns:a16="http://schemas.microsoft.com/office/drawing/2014/main" id="{5841CCA5-086D-415C-9DD4-5C0248813E01}"/>
              </a:ext>
            </a:extLst>
          </p:cNvPr>
          <p:cNvSpPr>
            <a:spLocks noGrp="1"/>
          </p:cNvSpPr>
          <p:nvPr>
            <p:ph type="sldNum" sz="quarter" idx="12"/>
          </p:nvPr>
        </p:nvSpPr>
        <p:spPr/>
        <p:txBody>
          <a:bodyPr/>
          <a:lstStyle/>
          <a:p>
            <a:fld id="{3B032377-C103-4EFE-98C1-80A6E5A7472A}" type="slidenum">
              <a:rPr lang="nl-NL" smtClean="0"/>
              <a:t>34</a:t>
            </a:fld>
            <a:endParaRPr lang="nl-NL" dirty="0"/>
          </a:p>
        </p:txBody>
      </p:sp>
      <p:graphicFrame>
        <p:nvGraphicFramePr>
          <p:cNvPr id="8" name="Tijdelijke aanduiding voor inhoud 9">
            <a:extLst>
              <a:ext uri="{FF2B5EF4-FFF2-40B4-BE49-F238E27FC236}">
                <a16:creationId xmlns:a16="http://schemas.microsoft.com/office/drawing/2014/main" id="{DAB41DEC-B22C-488F-A2ED-07F30CEAF42C}"/>
              </a:ext>
            </a:extLst>
          </p:cNvPr>
          <p:cNvGraphicFramePr>
            <a:graphicFrameLocks/>
          </p:cNvGraphicFramePr>
          <p:nvPr>
            <p:extLst>
              <p:ext uri="{D42A27DB-BD31-4B8C-83A1-F6EECF244321}">
                <p14:modId xmlns:p14="http://schemas.microsoft.com/office/powerpoint/2010/main" val="3963619477"/>
              </p:ext>
            </p:extLst>
          </p:nvPr>
        </p:nvGraphicFramePr>
        <p:xfrm>
          <a:off x="1847528" y="2277063"/>
          <a:ext cx="38862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ounded Rectangle 4"/>
          <p:cNvSpPr/>
          <p:nvPr/>
        </p:nvSpPr>
        <p:spPr>
          <a:xfrm>
            <a:off x="6275263" y="1096714"/>
            <a:ext cx="3888432" cy="964757"/>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nl-NL" sz="2400" dirty="0"/>
              <a:t>Feiten</a:t>
            </a:r>
          </a:p>
        </p:txBody>
      </p:sp>
      <p:sp>
        <p:nvSpPr>
          <p:cNvPr id="12" name="Rounded Rectangle 11"/>
          <p:cNvSpPr/>
          <p:nvPr/>
        </p:nvSpPr>
        <p:spPr>
          <a:xfrm>
            <a:off x="2030687" y="1091033"/>
            <a:ext cx="3888432" cy="96475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400" dirty="0"/>
              <a:t>Percepties</a:t>
            </a:r>
          </a:p>
        </p:txBody>
      </p:sp>
      <p:graphicFrame>
        <p:nvGraphicFramePr>
          <p:cNvPr id="15" name="Tijdelijke aanduiding voor inhoud 9">
            <a:extLst>
              <a:ext uri="{FF2B5EF4-FFF2-40B4-BE49-F238E27FC236}">
                <a16:creationId xmlns:a16="http://schemas.microsoft.com/office/drawing/2014/main" id="{C5935882-6754-428E-B171-724381049864}"/>
              </a:ext>
            </a:extLst>
          </p:cNvPr>
          <p:cNvGraphicFramePr>
            <a:graphicFrameLocks/>
          </p:cNvGraphicFramePr>
          <p:nvPr>
            <p:extLst>
              <p:ext uri="{D42A27DB-BD31-4B8C-83A1-F6EECF244321}">
                <p14:modId xmlns:p14="http://schemas.microsoft.com/office/powerpoint/2010/main" val="2908893139"/>
              </p:ext>
            </p:extLst>
          </p:nvPr>
        </p:nvGraphicFramePr>
        <p:xfrm>
          <a:off x="6012558" y="2420027"/>
          <a:ext cx="4157786" cy="394487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354314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5C887E7A-DA58-4BF4-9C35-7CDFB8E84250}"/>
              </a:ext>
            </a:extLst>
          </p:cNvPr>
          <p:cNvSpPr>
            <a:spLocks noGrp="1"/>
          </p:cNvSpPr>
          <p:nvPr>
            <p:ph type="title"/>
          </p:nvPr>
        </p:nvSpPr>
        <p:spPr>
          <a:xfrm>
            <a:off x="838200" y="270671"/>
            <a:ext cx="10515600" cy="1325563"/>
          </a:xfrm>
        </p:spPr>
        <p:txBody>
          <a:bodyPr>
            <a:normAutofit/>
          </a:bodyPr>
          <a:lstStyle/>
          <a:p>
            <a:r>
              <a:rPr lang="nl-BE" dirty="0" smtClean="0">
                <a:solidFill>
                  <a:srgbClr val="323294"/>
                </a:solidFill>
              </a:rPr>
              <a:t>Factoren </a:t>
            </a:r>
            <a:r>
              <a:rPr lang="nl-BE" dirty="0">
                <a:solidFill>
                  <a:srgbClr val="323294"/>
                </a:solidFill>
              </a:rPr>
              <a:t>die een </a:t>
            </a:r>
            <a:r>
              <a:rPr lang="nl-BE" b="1" dirty="0">
                <a:solidFill>
                  <a:srgbClr val="323294"/>
                </a:solidFill>
              </a:rPr>
              <a:t>beduidende rol </a:t>
            </a:r>
            <a:r>
              <a:rPr lang="nl-BE" dirty="0">
                <a:solidFill>
                  <a:srgbClr val="323294"/>
                </a:solidFill>
              </a:rPr>
              <a:t>spelen</a:t>
            </a:r>
          </a:p>
        </p:txBody>
      </p:sp>
      <p:graphicFrame>
        <p:nvGraphicFramePr>
          <p:cNvPr id="3" name="Tijdelijke aanduiding voor inhoud 2">
            <a:extLst>
              <a:ext uri="{FF2B5EF4-FFF2-40B4-BE49-F238E27FC236}">
                <a16:creationId xmlns:a16="http://schemas.microsoft.com/office/drawing/2014/main" id="{C232D9B7-58FD-4FF5-BF47-E1A696A811C1}"/>
              </a:ext>
            </a:extLst>
          </p:cNvPr>
          <p:cNvGraphicFramePr>
            <a:graphicFrameLocks noGrp="1"/>
          </p:cNvGraphicFramePr>
          <p:nvPr>
            <p:ph sz="half" idx="1"/>
            <p:extLst>
              <p:ext uri="{D42A27DB-BD31-4B8C-83A1-F6EECF244321}">
                <p14:modId xmlns:p14="http://schemas.microsoft.com/office/powerpoint/2010/main" val="394250437"/>
              </p:ext>
            </p:extLst>
          </p:nvPr>
        </p:nvGraphicFramePr>
        <p:xfrm>
          <a:off x="2063750" y="1196977"/>
          <a:ext cx="7848674" cy="48958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jdelijke aanduiding voor dianummer 6">
            <a:extLst>
              <a:ext uri="{FF2B5EF4-FFF2-40B4-BE49-F238E27FC236}">
                <a16:creationId xmlns:a16="http://schemas.microsoft.com/office/drawing/2014/main" id="{C12D1443-EB90-4DC6-9615-83DE5F66185A}"/>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35</a:t>
            </a:fld>
            <a:endParaRPr lang="nl-NL" dirty="0"/>
          </a:p>
        </p:txBody>
      </p:sp>
    </p:spTree>
    <p:extLst>
      <p:ext uri="{BB962C8B-B14F-4D97-AF65-F5344CB8AC3E}">
        <p14:creationId xmlns:p14="http://schemas.microsoft.com/office/powerpoint/2010/main" val="8495079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5C887E7A-DA58-4BF4-9C35-7CDFB8E84250}"/>
              </a:ext>
            </a:extLst>
          </p:cNvPr>
          <p:cNvSpPr>
            <a:spLocks noGrp="1"/>
          </p:cNvSpPr>
          <p:nvPr>
            <p:ph type="title"/>
          </p:nvPr>
        </p:nvSpPr>
        <p:spPr>
          <a:xfrm>
            <a:off x="1443788" y="270669"/>
            <a:ext cx="9192127" cy="1325563"/>
          </a:xfrm>
        </p:spPr>
        <p:txBody>
          <a:bodyPr>
            <a:normAutofit/>
          </a:bodyPr>
          <a:lstStyle/>
          <a:p>
            <a:r>
              <a:rPr lang="nl-BE" dirty="0" smtClean="0">
                <a:solidFill>
                  <a:srgbClr val="323294"/>
                </a:solidFill>
              </a:rPr>
              <a:t>Factoren </a:t>
            </a:r>
            <a:r>
              <a:rPr lang="nl-BE" dirty="0">
                <a:solidFill>
                  <a:srgbClr val="323294"/>
                </a:solidFill>
              </a:rPr>
              <a:t>die een </a:t>
            </a:r>
            <a:r>
              <a:rPr lang="nl-BE" b="1" dirty="0">
                <a:solidFill>
                  <a:srgbClr val="323294"/>
                </a:solidFill>
              </a:rPr>
              <a:t>beduidende rol </a:t>
            </a:r>
            <a:r>
              <a:rPr lang="nl-BE" dirty="0">
                <a:solidFill>
                  <a:srgbClr val="323294"/>
                </a:solidFill>
              </a:rPr>
              <a:t>spelen</a:t>
            </a:r>
          </a:p>
        </p:txBody>
      </p:sp>
      <p:graphicFrame>
        <p:nvGraphicFramePr>
          <p:cNvPr id="3" name="Tijdelijke aanduiding voor inhoud 2">
            <a:extLst>
              <a:ext uri="{FF2B5EF4-FFF2-40B4-BE49-F238E27FC236}">
                <a16:creationId xmlns:a16="http://schemas.microsoft.com/office/drawing/2014/main" id="{C232D9B7-58FD-4FF5-BF47-E1A696A811C1}"/>
              </a:ext>
            </a:extLst>
          </p:cNvPr>
          <p:cNvGraphicFramePr>
            <a:graphicFrameLocks noGrp="1"/>
          </p:cNvGraphicFramePr>
          <p:nvPr>
            <p:ph sz="half" idx="1"/>
            <p:extLst>
              <p:ext uri="{D42A27DB-BD31-4B8C-83A1-F6EECF244321}">
                <p14:modId xmlns:p14="http://schemas.microsoft.com/office/powerpoint/2010/main" val="3727467010"/>
              </p:ext>
            </p:extLst>
          </p:nvPr>
        </p:nvGraphicFramePr>
        <p:xfrm>
          <a:off x="1983539" y="1643063"/>
          <a:ext cx="7848674" cy="48958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C12D1443-EB90-4DC6-9615-83DE5F66185A}"/>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36</a:t>
            </a:fld>
            <a:endParaRPr lang="nl-NL" dirty="0"/>
          </a:p>
        </p:txBody>
      </p:sp>
    </p:spTree>
    <p:extLst>
      <p:ext uri="{BB962C8B-B14F-4D97-AF65-F5344CB8AC3E}">
        <p14:creationId xmlns:p14="http://schemas.microsoft.com/office/powerpoint/2010/main" val="41773709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5C887E7A-DA58-4BF4-9C35-7CDFB8E84250}"/>
              </a:ext>
            </a:extLst>
          </p:cNvPr>
          <p:cNvSpPr>
            <a:spLocks noGrp="1"/>
          </p:cNvSpPr>
          <p:nvPr>
            <p:ph type="title"/>
          </p:nvPr>
        </p:nvSpPr>
        <p:spPr/>
        <p:txBody>
          <a:bodyPr>
            <a:normAutofit/>
          </a:bodyPr>
          <a:lstStyle/>
          <a:p>
            <a:r>
              <a:rPr lang="nl-BE" dirty="0" smtClean="0">
                <a:solidFill>
                  <a:srgbClr val="323294"/>
                </a:solidFill>
              </a:rPr>
              <a:t>Factoren </a:t>
            </a:r>
            <a:r>
              <a:rPr lang="nl-BE" dirty="0">
                <a:solidFill>
                  <a:srgbClr val="323294"/>
                </a:solidFill>
              </a:rPr>
              <a:t>die een </a:t>
            </a:r>
            <a:r>
              <a:rPr lang="nl-BE" b="1" dirty="0">
                <a:solidFill>
                  <a:srgbClr val="323294"/>
                </a:solidFill>
              </a:rPr>
              <a:t>beduidende rol </a:t>
            </a:r>
            <a:r>
              <a:rPr lang="nl-BE" dirty="0">
                <a:solidFill>
                  <a:srgbClr val="323294"/>
                </a:solidFill>
              </a:rPr>
              <a:t>spelen </a:t>
            </a:r>
          </a:p>
        </p:txBody>
      </p:sp>
      <p:graphicFrame>
        <p:nvGraphicFramePr>
          <p:cNvPr id="3" name="Tijdelijke aanduiding voor inhoud 2">
            <a:extLst>
              <a:ext uri="{FF2B5EF4-FFF2-40B4-BE49-F238E27FC236}">
                <a16:creationId xmlns:a16="http://schemas.microsoft.com/office/drawing/2014/main" id="{C232D9B7-58FD-4FF5-BF47-E1A696A811C1}"/>
              </a:ext>
            </a:extLst>
          </p:cNvPr>
          <p:cNvGraphicFramePr>
            <a:graphicFrameLocks noGrp="1"/>
          </p:cNvGraphicFramePr>
          <p:nvPr>
            <p:ph sz="half" idx="1"/>
            <p:extLst>
              <p:ext uri="{D42A27DB-BD31-4B8C-83A1-F6EECF244321}">
                <p14:modId xmlns:p14="http://schemas.microsoft.com/office/powerpoint/2010/main" val="2614014299"/>
              </p:ext>
            </p:extLst>
          </p:nvPr>
        </p:nvGraphicFramePr>
        <p:xfrm>
          <a:off x="1967498" y="1584660"/>
          <a:ext cx="7848674" cy="48958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C12D1443-EB90-4DC6-9615-83DE5F66185A}"/>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37</a:t>
            </a:fld>
            <a:endParaRPr lang="nl-NL" dirty="0"/>
          </a:p>
        </p:txBody>
      </p:sp>
    </p:spTree>
    <p:extLst>
      <p:ext uri="{BB962C8B-B14F-4D97-AF65-F5344CB8AC3E}">
        <p14:creationId xmlns:p14="http://schemas.microsoft.com/office/powerpoint/2010/main" val="117108374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350154-9746-42FD-853C-AFF101E10893}"/>
              </a:ext>
            </a:extLst>
          </p:cNvPr>
          <p:cNvSpPr>
            <a:spLocks noGrp="1"/>
          </p:cNvSpPr>
          <p:nvPr>
            <p:ph type="title"/>
          </p:nvPr>
        </p:nvSpPr>
        <p:spPr>
          <a:xfrm>
            <a:off x="2153841" y="261656"/>
            <a:ext cx="7886700" cy="1325563"/>
          </a:xfrm>
        </p:spPr>
        <p:txBody>
          <a:bodyPr>
            <a:normAutofit fontScale="90000"/>
          </a:bodyPr>
          <a:lstStyle/>
          <a:p>
            <a:r>
              <a:rPr lang="nl-BE" dirty="0" smtClean="0">
                <a:solidFill>
                  <a:srgbClr val="323294"/>
                </a:solidFill>
              </a:rPr>
              <a:t>Resultaten</a:t>
            </a:r>
            <a:r>
              <a:rPr lang="nl-BE" dirty="0">
                <a:solidFill>
                  <a:srgbClr val="323294"/>
                </a:solidFill>
              </a:rPr>
              <a:t>: </a:t>
            </a:r>
            <a:r>
              <a:rPr lang="nl-BE" dirty="0" smtClean="0">
                <a:solidFill>
                  <a:srgbClr val="323294"/>
                </a:solidFill>
              </a:rPr>
              <a:t>Spelen een </a:t>
            </a:r>
            <a:r>
              <a:rPr lang="nl-BE" b="1" dirty="0" smtClean="0">
                <a:solidFill>
                  <a:srgbClr val="323294"/>
                </a:solidFill>
              </a:rPr>
              <a:t>indirecte rol </a:t>
            </a:r>
            <a:r>
              <a:rPr lang="nl-BE" dirty="0">
                <a:solidFill>
                  <a:srgbClr val="323294"/>
                </a:solidFill>
              </a:rPr>
              <a:t/>
            </a:r>
            <a:br>
              <a:rPr lang="nl-BE" dirty="0">
                <a:solidFill>
                  <a:srgbClr val="323294"/>
                </a:solidFill>
              </a:rPr>
            </a:br>
            <a:endParaRPr lang="nl-BE" dirty="0">
              <a:solidFill>
                <a:srgbClr val="323294"/>
              </a:solidFill>
            </a:endParaRPr>
          </a:p>
        </p:txBody>
      </p:sp>
      <p:sp>
        <p:nvSpPr>
          <p:cNvPr id="7" name="Tijdelijke aanduiding voor dianummer 6">
            <a:extLst>
              <a:ext uri="{FF2B5EF4-FFF2-40B4-BE49-F238E27FC236}">
                <a16:creationId xmlns:a16="http://schemas.microsoft.com/office/drawing/2014/main" id="{5841CCA5-086D-415C-9DD4-5C0248813E01}"/>
              </a:ext>
            </a:extLst>
          </p:cNvPr>
          <p:cNvSpPr>
            <a:spLocks noGrp="1"/>
          </p:cNvSpPr>
          <p:nvPr>
            <p:ph type="sldNum" sz="quarter" idx="12"/>
          </p:nvPr>
        </p:nvSpPr>
        <p:spPr/>
        <p:txBody>
          <a:bodyPr/>
          <a:lstStyle/>
          <a:p>
            <a:fld id="{3B032377-C103-4EFE-98C1-80A6E5A7472A}" type="slidenum">
              <a:rPr lang="nl-NL" smtClean="0"/>
              <a:t>38</a:t>
            </a:fld>
            <a:endParaRPr lang="nl-NL" dirty="0"/>
          </a:p>
        </p:txBody>
      </p:sp>
      <p:graphicFrame>
        <p:nvGraphicFramePr>
          <p:cNvPr id="8" name="Tijdelijke aanduiding voor inhoud 9">
            <a:extLst>
              <a:ext uri="{FF2B5EF4-FFF2-40B4-BE49-F238E27FC236}">
                <a16:creationId xmlns:a16="http://schemas.microsoft.com/office/drawing/2014/main" id="{DAB41DEC-B22C-488F-A2ED-07F30CEAF42C}"/>
              </a:ext>
            </a:extLst>
          </p:cNvPr>
          <p:cNvGraphicFramePr>
            <a:graphicFrameLocks/>
          </p:cNvGraphicFramePr>
          <p:nvPr>
            <p:extLst>
              <p:ext uri="{D42A27DB-BD31-4B8C-83A1-F6EECF244321}">
                <p14:modId xmlns:p14="http://schemas.microsoft.com/office/powerpoint/2010/main" val="1403488857"/>
              </p:ext>
            </p:extLst>
          </p:nvPr>
        </p:nvGraphicFramePr>
        <p:xfrm>
          <a:off x="1847528" y="2277063"/>
          <a:ext cx="38862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ounded Rectangle 4"/>
          <p:cNvSpPr/>
          <p:nvPr/>
        </p:nvSpPr>
        <p:spPr>
          <a:xfrm>
            <a:off x="6275263" y="1096714"/>
            <a:ext cx="3888432" cy="964757"/>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nl-NL" sz="2400" dirty="0"/>
              <a:t>Feiten</a:t>
            </a:r>
          </a:p>
        </p:txBody>
      </p:sp>
      <p:sp>
        <p:nvSpPr>
          <p:cNvPr id="12" name="Rounded Rectangle 11"/>
          <p:cNvSpPr/>
          <p:nvPr/>
        </p:nvSpPr>
        <p:spPr>
          <a:xfrm>
            <a:off x="2030687" y="1091033"/>
            <a:ext cx="3888432" cy="96475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400" dirty="0"/>
              <a:t>Percepties</a:t>
            </a:r>
          </a:p>
        </p:txBody>
      </p:sp>
      <p:graphicFrame>
        <p:nvGraphicFramePr>
          <p:cNvPr id="15" name="Tijdelijke aanduiding voor inhoud 9">
            <a:extLst>
              <a:ext uri="{FF2B5EF4-FFF2-40B4-BE49-F238E27FC236}">
                <a16:creationId xmlns:a16="http://schemas.microsoft.com/office/drawing/2014/main" id="{C5935882-6754-428E-B171-724381049864}"/>
              </a:ext>
            </a:extLst>
          </p:cNvPr>
          <p:cNvGraphicFramePr>
            <a:graphicFrameLocks/>
          </p:cNvGraphicFramePr>
          <p:nvPr>
            <p:extLst>
              <p:ext uri="{D42A27DB-BD31-4B8C-83A1-F6EECF244321}">
                <p14:modId xmlns:p14="http://schemas.microsoft.com/office/powerpoint/2010/main" val="1351578147"/>
              </p:ext>
            </p:extLst>
          </p:nvPr>
        </p:nvGraphicFramePr>
        <p:xfrm>
          <a:off x="6012558" y="2420027"/>
          <a:ext cx="4157786" cy="394487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179636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5C887E7A-DA58-4BF4-9C35-7CDFB8E84250}"/>
              </a:ext>
            </a:extLst>
          </p:cNvPr>
          <p:cNvSpPr>
            <a:spLocks noGrp="1"/>
          </p:cNvSpPr>
          <p:nvPr>
            <p:ph type="title"/>
          </p:nvPr>
        </p:nvSpPr>
        <p:spPr>
          <a:xfrm>
            <a:off x="1572127" y="116633"/>
            <a:ext cx="9256294" cy="1325563"/>
          </a:xfrm>
        </p:spPr>
        <p:txBody>
          <a:bodyPr>
            <a:normAutofit/>
          </a:bodyPr>
          <a:lstStyle/>
          <a:p>
            <a:r>
              <a:rPr lang="nl-BE" dirty="0" smtClean="0">
                <a:solidFill>
                  <a:srgbClr val="323294"/>
                </a:solidFill>
              </a:rPr>
              <a:t>Factoren </a:t>
            </a:r>
            <a:r>
              <a:rPr lang="nl-BE" dirty="0">
                <a:solidFill>
                  <a:srgbClr val="323294"/>
                </a:solidFill>
              </a:rPr>
              <a:t>die </a:t>
            </a:r>
            <a:r>
              <a:rPr lang="nl-BE" b="1" dirty="0" smtClean="0">
                <a:solidFill>
                  <a:srgbClr val="323294"/>
                </a:solidFill>
              </a:rPr>
              <a:t>indirect </a:t>
            </a:r>
            <a:r>
              <a:rPr lang="nl-BE" dirty="0">
                <a:solidFill>
                  <a:srgbClr val="323294"/>
                </a:solidFill>
              </a:rPr>
              <a:t>een rol spelen </a:t>
            </a:r>
          </a:p>
        </p:txBody>
      </p:sp>
      <p:graphicFrame>
        <p:nvGraphicFramePr>
          <p:cNvPr id="3" name="Tijdelijke aanduiding voor inhoud 2">
            <a:extLst>
              <a:ext uri="{FF2B5EF4-FFF2-40B4-BE49-F238E27FC236}">
                <a16:creationId xmlns:a16="http://schemas.microsoft.com/office/drawing/2014/main" id="{C232D9B7-58FD-4FF5-BF47-E1A696A811C1}"/>
              </a:ext>
            </a:extLst>
          </p:cNvPr>
          <p:cNvGraphicFramePr>
            <a:graphicFrameLocks noGrp="1"/>
          </p:cNvGraphicFramePr>
          <p:nvPr>
            <p:ph sz="half" idx="1"/>
            <p:extLst>
              <p:ext uri="{D42A27DB-BD31-4B8C-83A1-F6EECF244321}">
                <p14:modId xmlns:p14="http://schemas.microsoft.com/office/powerpoint/2010/main" val="3990322156"/>
              </p:ext>
            </p:extLst>
          </p:nvPr>
        </p:nvGraphicFramePr>
        <p:xfrm>
          <a:off x="2078788" y="1643063"/>
          <a:ext cx="7848674" cy="48958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C12D1443-EB90-4DC6-9615-83DE5F66185A}"/>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39</a:t>
            </a:fld>
            <a:endParaRPr lang="nl-NL" dirty="0"/>
          </a:p>
        </p:txBody>
      </p:sp>
    </p:spTree>
    <p:extLst>
      <p:ext uri="{BB962C8B-B14F-4D97-AF65-F5344CB8AC3E}">
        <p14:creationId xmlns:p14="http://schemas.microsoft.com/office/powerpoint/2010/main" val="29476183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5C887E7A-DA58-4BF4-9C35-7CDFB8E84250}"/>
              </a:ext>
            </a:extLst>
          </p:cNvPr>
          <p:cNvSpPr>
            <a:spLocks noGrp="1"/>
          </p:cNvSpPr>
          <p:nvPr>
            <p:ph type="title"/>
          </p:nvPr>
        </p:nvSpPr>
        <p:spPr/>
        <p:txBody>
          <a:bodyPr>
            <a:normAutofit/>
          </a:bodyPr>
          <a:lstStyle/>
          <a:p>
            <a:r>
              <a:rPr lang="nl-BE" dirty="0" smtClean="0">
                <a:solidFill>
                  <a:srgbClr val="323294"/>
                </a:solidFill>
              </a:rPr>
              <a:t>Factoren </a:t>
            </a:r>
            <a:r>
              <a:rPr lang="nl-BE" dirty="0">
                <a:solidFill>
                  <a:srgbClr val="323294"/>
                </a:solidFill>
              </a:rPr>
              <a:t>die </a:t>
            </a:r>
            <a:r>
              <a:rPr lang="nl-BE" b="1" dirty="0" smtClean="0">
                <a:solidFill>
                  <a:srgbClr val="323294"/>
                </a:solidFill>
              </a:rPr>
              <a:t>indirect </a:t>
            </a:r>
            <a:r>
              <a:rPr lang="nl-BE" dirty="0">
                <a:solidFill>
                  <a:srgbClr val="323294"/>
                </a:solidFill>
              </a:rPr>
              <a:t>een rol spelen  </a:t>
            </a:r>
          </a:p>
        </p:txBody>
      </p:sp>
      <p:graphicFrame>
        <p:nvGraphicFramePr>
          <p:cNvPr id="3" name="Tijdelijke aanduiding voor inhoud 2">
            <a:extLst>
              <a:ext uri="{FF2B5EF4-FFF2-40B4-BE49-F238E27FC236}">
                <a16:creationId xmlns:a16="http://schemas.microsoft.com/office/drawing/2014/main" id="{C232D9B7-58FD-4FF5-BF47-E1A696A811C1}"/>
              </a:ext>
            </a:extLst>
          </p:cNvPr>
          <p:cNvGraphicFramePr>
            <a:graphicFrameLocks noGrp="1"/>
          </p:cNvGraphicFramePr>
          <p:nvPr>
            <p:ph sz="half" idx="1"/>
            <p:extLst>
              <p:ext uri="{D42A27DB-BD31-4B8C-83A1-F6EECF244321}">
                <p14:modId xmlns:p14="http://schemas.microsoft.com/office/powerpoint/2010/main" val="3455668763"/>
              </p:ext>
            </p:extLst>
          </p:nvPr>
        </p:nvGraphicFramePr>
        <p:xfrm>
          <a:off x="1887287" y="1643063"/>
          <a:ext cx="7848674" cy="48958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C12D1443-EB90-4DC6-9615-83DE5F66185A}"/>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40</a:t>
            </a:fld>
            <a:endParaRPr lang="nl-NL" dirty="0"/>
          </a:p>
        </p:txBody>
      </p:sp>
    </p:spTree>
    <p:extLst>
      <p:ext uri="{BB962C8B-B14F-4D97-AF65-F5344CB8AC3E}">
        <p14:creationId xmlns:p14="http://schemas.microsoft.com/office/powerpoint/2010/main" val="10293906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350154-9746-42FD-853C-AFF101E10893}"/>
              </a:ext>
            </a:extLst>
          </p:cNvPr>
          <p:cNvSpPr>
            <a:spLocks noGrp="1"/>
          </p:cNvSpPr>
          <p:nvPr>
            <p:ph type="title"/>
          </p:nvPr>
        </p:nvSpPr>
        <p:spPr>
          <a:xfrm>
            <a:off x="2153841" y="261656"/>
            <a:ext cx="7886700" cy="1325563"/>
          </a:xfrm>
        </p:spPr>
        <p:txBody>
          <a:bodyPr>
            <a:normAutofit fontScale="90000"/>
          </a:bodyPr>
          <a:lstStyle/>
          <a:p>
            <a:r>
              <a:rPr lang="nl-BE" dirty="0" smtClean="0">
                <a:solidFill>
                  <a:srgbClr val="323294"/>
                </a:solidFill>
              </a:rPr>
              <a:t>Resultaten</a:t>
            </a:r>
            <a:r>
              <a:rPr lang="nl-BE" dirty="0">
                <a:solidFill>
                  <a:srgbClr val="323294"/>
                </a:solidFill>
              </a:rPr>
              <a:t>: </a:t>
            </a:r>
            <a:r>
              <a:rPr lang="nl-BE" dirty="0" smtClean="0">
                <a:solidFill>
                  <a:srgbClr val="323294"/>
                </a:solidFill>
              </a:rPr>
              <a:t>Spelen een </a:t>
            </a:r>
            <a:r>
              <a:rPr lang="nl-BE" b="1" dirty="0" smtClean="0">
                <a:solidFill>
                  <a:srgbClr val="323294"/>
                </a:solidFill>
              </a:rPr>
              <a:t>beperkte rol </a:t>
            </a:r>
            <a:r>
              <a:rPr lang="nl-BE" dirty="0"/>
              <a:t/>
            </a:r>
            <a:br>
              <a:rPr lang="nl-BE" dirty="0"/>
            </a:br>
            <a:endParaRPr lang="nl-BE" dirty="0"/>
          </a:p>
        </p:txBody>
      </p:sp>
      <p:sp>
        <p:nvSpPr>
          <p:cNvPr id="7" name="Tijdelijke aanduiding voor dianummer 6">
            <a:extLst>
              <a:ext uri="{FF2B5EF4-FFF2-40B4-BE49-F238E27FC236}">
                <a16:creationId xmlns:a16="http://schemas.microsoft.com/office/drawing/2014/main" id="{5841CCA5-086D-415C-9DD4-5C0248813E01}"/>
              </a:ext>
            </a:extLst>
          </p:cNvPr>
          <p:cNvSpPr>
            <a:spLocks noGrp="1"/>
          </p:cNvSpPr>
          <p:nvPr>
            <p:ph type="sldNum" sz="quarter" idx="12"/>
          </p:nvPr>
        </p:nvSpPr>
        <p:spPr/>
        <p:txBody>
          <a:bodyPr/>
          <a:lstStyle/>
          <a:p>
            <a:fld id="{3B032377-C103-4EFE-98C1-80A6E5A7472A}" type="slidenum">
              <a:rPr lang="nl-NL" smtClean="0"/>
              <a:t>41</a:t>
            </a:fld>
            <a:endParaRPr lang="nl-NL" dirty="0"/>
          </a:p>
        </p:txBody>
      </p:sp>
      <p:graphicFrame>
        <p:nvGraphicFramePr>
          <p:cNvPr id="8" name="Tijdelijke aanduiding voor inhoud 9">
            <a:extLst>
              <a:ext uri="{FF2B5EF4-FFF2-40B4-BE49-F238E27FC236}">
                <a16:creationId xmlns:a16="http://schemas.microsoft.com/office/drawing/2014/main" id="{DAB41DEC-B22C-488F-A2ED-07F30CEAF42C}"/>
              </a:ext>
            </a:extLst>
          </p:cNvPr>
          <p:cNvGraphicFramePr>
            <a:graphicFrameLocks/>
          </p:cNvGraphicFramePr>
          <p:nvPr>
            <p:extLst>
              <p:ext uri="{D42A27DB-BD31-4B8C-83A1-F6EECF244321}">
                <p14:modId xmlns:p14="http://schemas.microsoft.com/office/powerpoint/2010/main" val="3552064675"/>
              </p:ext>
            </p:extLst>
          </p:nvPr>
        </p:nvGraphicFramePr>
        <p:xfrm>
          <a:off x="1847528" y="2277063"/>
          <a:ext cx="38862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ounded Rectangle 4"/>
          <p:cNvSpPr/>
          <p:nvPr/>
        </p:nvSpPr>
        <p:spPr>
          <a:xfrm>
            <a:off x="6275263" y="1096714"/>
            <a:ext cx="3888432" cy="964757"/>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nl-NL" sz="2400" dirty="0"/>
              <a:t>Feiten</a:t>
            </a:r>
          </a:p>
        </p:txBody>
      </p:sp>
      <p:sp>
        <p:nvSpPr>
          <p:cNvPr id="12" name="Rounded Rectangle 11"/>
          <p:cNvSpPr/>
          <p:nvPr/>
        </p:nvSpPr>
        <p:spPr>
          <a:xfrm>
            <a:off x="2030687" y="1091033"/>
            <a:ext cx="3888432" cy="96475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nl-NL" sz="2400" dirty="0"/>
              <a:t>Percepties</a:t>
            </a:r>
          </a:p>
        </p:txBody>
      </p:sp>
      <p:graphicFrame>
        <p:nvGraphicFramePr>
          <p:cNvPr id="15" name="Tijdelijke aanduiding voor inhoud 9">
            <a:extLst>
              <a:ext uri="{FF2B5EF4-FFF2-40B4-BE49-F238E27FC236}">
                <a16:creationId xmlns:a16="http://schemas.microsoft.com/office/drawing/2014/main" id="{C5935882-6754-428E-B171-724381049864}"/>
              </a:ext>
            </a:extLst>
          </p:cNvPr>
          <p:cNvGraphicFramePr>
            <a:graphicFrameLocks/>
          </p:cNvGraphicFramePr>
          <p:nvPr>
            <p:extLst>
              <p:ext uri="{D42A27DB-BD31-4B8C-83A1-F6EECF244321}">
                <p14:modId xmlns:p14="http://schemas.microsoft.com/office/powerpoint/2010/main" val="1557166199"/>
              </p:ext>
            </p:extLst>
          </p:nvPr>
        </p:nvGraphicFramePr>
        <p:xfrm>
          <a:off x="6012558" y="2420027"/>
          <a:ext cx="4157786" cy="394487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903030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5C887E7A-DA58-4BF4-9C35-7CDFB8E84250}"/>
              </a:ext>
            </a:extLst>
          </p:cNvPr>
          <p:cNvSpPr>
            <a:spLocks noGrp="1"/>
          </p:cNvSpPr>
          <p:nvPr>
            <p:ph type="title"/>
          </p:nvPr>
        </p:nvSpPr>
        <p:spPr/>
        <p:txBody>
          <a:bodyPr>
            <a:normAutofit/>
          </a:bodyPr>
          <a:lstStyle/>
          <a:p>
            <a:r>
              <a:rPr lang="nl-BE" dirty="0" smtClean="0">
                <a:solidFill>
                  <a:srgbClr val="323294"/>
                </a:solidFill>
              </a:rPr>
              <a:t>Factoren </a:t>
            </a:r>
            <a:r>
              <a:rPr lang="nl-BE" dirty="0">
                <a:solidFill>
                  <a:srgbClr val="323294"/>
                </a:solidFill>
              </a:rPr>
              <a:t>die een </a:t>
            </a:r>
            <a:r>
              <a:rPr lang="nl-BE" b="1" dirty="0">
                <a:solidFill>
                  <a:srgbClr val="323294"/>
                </a:solidFill>
              </a:rPr>
              <a:t>beperkte rol</a:t>
            </a:r>
            <a:r>
              <a:rPr lang="nl-BE" dirty="0">
                <a:solidFill>
                  <a:srgbClr val="323294"/>
                </a:solidFill>
              </a:rPr>
              <a:t> spelen</a:t>
            </a:r>
          </a:p>
        </p:txBody>
      </p:sp>
      <p:graphicFrame>
        <p:nvGraphicFramePr>
          <p:cNvPr id="3" name="Tijdelijke aanduiding voor inhoud 2">
            <a:extLst>
              <a:ext uri="{FF2B5EF4-FFF2-40B4-BE49-F238E27FC236}">
                <a16:creationId xmlns:a16="http://schemas.microsoft.com/office/drawing/2014/main" id="{C232D9B7-58FD-4FF5-BF47-E1A696A811C1}"/>
              </a:ext>
            </a:extLst>
          </p:cNvPr>
          <p:cNvGraphicFramePr>
            <a:graphicFrameLocks noGrp="1"/>
          </p:cNvGraphicFramePr>
          <p:nvPr>
            <p:ph sz="half" idx="1"/>
            <p:extLst>
              <p:ext uri="{D42A27DB-BD31-4B8C-83A1-F6EECF244321}">
                <p14:modId xmlns:p14="http://schemas.microsoft.com/office/powerpoint/2010/main" val="728306816"/>
              </p:ext>
            </p:extLst>
          </p:nvPr>
        </p:nvGraphicFramePr>
        <p:xfrm>
          <a:off x="1983539" y="1825626"/>
          <a:ext cx="7848674" cy="48958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jdelijke aanduiding voor dianummer 6">
            <a:extLst>
              <a:ext uri="{FF2B5EF4-FFF2-40B4-BE49-F238E27FC236}">
                <a16:creationId xmlns:a16="http://schemas.microsoft.com/office/drawing/2014/main" id="{C12D1443-EB90-4DC6-9615-83DE5F66185A}"/>
              </a:ext>
            </a:extLst>
          </p:cNvPr>
          <p:cNvSpPr>
            <a:spLocks noGrp="1"/>
          </p:cNvSpPr>
          <p:nvPr>
            <p:ph type="sldNum" sz="quarter" idx="4294967295"/>
          </p:nvPr>
        </p:nvSpPr>
        <p:spPr>
          <a:xfrm>
            <a:off x="8610600" y="6356350"/>
            <a:ext cx="2743200" cy="365125"/>
          </a:xfrm>
        </p:spPr>
        <p:txBody>
          <a:bodyPr/>
          <a:lstStyle/>
          <a:p>
            <a:fld id="{3B032377-C103-4EFE-98C1-80A6E5A7472A}" type="slidenum">
              <a:rPr lang="nl-NL" smtClean="0"/>
              <a:t>42</a:t>
            </a:fld>
            <a:endParaRPr lang="nl-NL" dirty="0"/>
          </a:p>
        </p:txBody>
      </p:sp>
    </p:spTree>
    <p:extLst>
      <p:ext uri="{BB962C8B-B14F-4D97-AF65-F5344CB8AC3E}">
        <p14:creationId xmlns:p14="http://schemas.microsoft.com/office/powerpoint/2010/main" val="401606460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solidFill>
                  <a:srgbClr val="323294"/>
                </a:solidFill>
              </a:rPr>
              <a:t>Tot </a:t>
            </a:r>
            <a:r>
              <a:rPr lang="nl-BE" dirty="0">
                <a:solidFill>
                  <a:srgbClr val="323294"/>
                </a:solidFill>
              </a:rPr>
              <a:t>slot: Enkele reflecties</a:t>
            </a:r>
          </a:p>
        </p:txBody>
      </p:sp>
      <p:sp>
        <p:nvSpPr>
          <p:cNvPr id="4" name="Tijdelijke aanduiding voor dianummer 3"/>
          <p:cNvSpPr>
            <a:spLocks noGrp="1"/>
          </p:cNvSpPr>
          <p:nvPr>
            <p:ph type="sldNum" sz="quarter" idx="4294967295"/>
          </p:nvPr>
        </p:nvSpPr>
        <p:spPr>
          <a:xfrm>
            <a:off x="8610600" y="6356350"/>
            <a:ext cx="2743200" cy="365125"/>
          </a:xfrm>
        </p:spPr>
        <p:txBody>
          <a:bodyPr/>
          <a:lstStyle/>
          <a:p>
            <a:fld id="{3B032377-C103-4EFE-98C1-80A6E5A7472A}" type="slidenum">
              <a:rPr lang="nl-NL" smtClean="0"/>
              <a:t>43</a:t>
            </a:fld>
            <a:endParaRPr lang="nl-NL" dirty="0"/>
          </a:p>
        </p:txBody>
      </p:sp>
      <p:graphicFrame>
        <p:nvGraphicFramePr>
          <p:cNvPr id="7" name="Diagram 6"/>
          <p:cNvGraphicFramePr/>
          <p:nvPr>
            <p:extLst>
              <p:ext uri="{D42A27DB-BD31-4B8C-83A1-F6EECF244321}">
                <p14:modId xmlns:p14="http://schemas.microsoft.com/office/powerpoint/2010/main" val="1178203816"/>
              </p:ext>
            </p:extLst>
          </p:nvPr>
        </p:nvGraphicFramePr>
        <p:xfrm>
          <a:off x="2019300" y="1891396"/>
          <a:ext cx="7317060" cy="42642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2081199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solidFill>
                  <a:srgbClr val="A92C17"/>
                </a:solidFill>
              </a:rPr>
              <a:t>Wat doen we ermee? Enkele tools!</a:t>
            </a:r>
            <a:endParaRPr lang="nl-BE" dirty="0">
              <a:solidFill>
                <a:srgbClr val="A92C17"/>
              </a:solidFill>
            </a:endParaRPr>
          </a:p>
        </p:txBody>
      </p:sp>
      <p:sp>
        <p:nvSpPr>
          <p:cNvPr id="3" name="Tijdelijke aanduiding voor inhoud 2"/>
          <p:cNvSpPr>
            <a:spLocks noGrp="1"/>
          </p:cNvSpPr>
          <p:nvPr>
            <p:ph idx="1"/>
          </p:nvPr>
        </p:nvSpPr>
        <p:spPr>
          <a:xfrm>
            <a:off x="838200" y="1690688"/>
            <a:ext cx="10515600" cy="4351338"/>
          </a:xfrm>
        </p:spPr>
        <p:txBody>
          <a:bodyPr>
            <a:normAutofit lnSpcReduction="10000"/>
          </a:bodyPr>
          <a:lstStyle/>
          <a:p>
            <a:pPr marL="0" indent="0">
              <a:buNone/>
            </a:pPr>
            <a:r>
              <a:rPr lang="nl-BE" sz="3600" dirty="0" smtClean="0">
                <a:solidFill>
                  <a:srgbClr val="323294"/>
                </a:solidFill>
              </a:rPr>
              <a:t>Gelijkspel</a:t>
            </a:r>
            <a:r>
              <a:rPr lang="nl-BE" dirty="0" smtClean="0"/>
              <a:t>. </a:t>
            </a:r>
            <a:r>
              <a:rPr lang="nl-BE" dirty="0" err="1" smtClean="0">
                <a:solidFill>
                  <a:srgbClr val="323294"/>
                </a:solidFill>
              </a:rPr>
              <a:t>Plug&amp;Play</a:t>
            </a:r>
            <a:r>
              <a:rPr lang="nl-BE" dirty="0" smtClean="0">
                <a:solidFill>
                  <a:srgbClr val="323294"/>
                </a:solidFill>
              </a:rPr>
              <a:t> pedagogische studiedag</a:t>
            </a:r>
          </a:p>
          <a:p>
            <a:pPr marL="0" indent="0">
              <a:buNone/>
            </a:pPr>
            <a:r>
              <a:rPr lang="nl-BE" dirty="0">
                <a:hlinkClick r:id="rId3"/>
              </a:rPr>
              <a:t>http://</a:t>
            </a:r>
            <a:r>
              <a:rPr lang="nl-BE" dirty="0" smtClean="0">
                <a:hlinkClick r:id="rId3"/>
              </a:rPr>
              <a:t>pro.vanbasisnaarsecundair.be/home/tools/plug-play</a:t>
            </a:r>
            <a:endParaRPr lang="nl-BE" dirty="0" smtClean="0"/>
          </a:p>
          <a:p>
            <a:pPr marL="0" indent="0">
              <a:buNone/>
            </a:pPr>
            <a:endParaRPr lang="nl-BE" dirty="0"/>
          </a:p>
          <a:p>
            <a:pPr marL="0" indent="0">
              <a:buNone/>
            </a:pPr>
            <a:r>
              <a:rPr lang="nl-BE" dirty="0" smtClean="0"/>
              <a:t>Doel: als schoolteams nadenken over eigen </a:t>
            </a:r>
            <a:r>
              <a:rPr lang="nl-BE" dirty="0" err="1" smtClean="0"/>
              <a:t>leerkrachthandelen</a:t>
            </a:r>
            <a:r>
              <a:rPr lang="nl-BE" dirty="0" smtClean="0"/>
              <a:t> en schoolcultuur vanuit zeer concrete handvaten</a:t>
            </a:r>
          </a:p>
          <a:p>
            <a:pPr marL="0" indent="0">
              <a:buNone/>
            </a:pPr>
            <a:endParaRPr lang="nl-BE" dirty="0"/>
          </a:p>
          <a:p>
            <a:pPr marL="0" indent="0">
              <a:buNone/>
            </a:pPr>
            <a:r>
              <a:rPr lang="nl-BE" dirty="0" smtClean="0"/>
              <a:t>	“</a:t>
            </a:r>
            <a:r>
              <a:rPr lang="nl-BE" i="1" dirty="0" smtClean="0"/>
              <a:t>Veel </a:t>
            </a:r>
            <a:r>
              <a:rPr lang="nl-BE" i="1" dirty="0"/>
              <a:t>bijscholingen kosten veel geld en haal je weinig uit. Deze </a:t>
            </a:r>
            <a:r>
              <a:rPr lang="nl-BE" i="1" dirty="0" smtClean="0"/>
              <a:t>	studiedag </a:t>
            </a:r>
            <a:r>
              <a:rPr lang="nl-BE" i="1" dirty="0"/>
              <a:t>is wel actief, lokt interactie uit, zet je aan tot denken. </a:t>
            </a:r>
            <a:r>
              <a:rPr lang="nl-BE" i="1" dirty="0" smtClean="0"/>
              <a:t>	Het </a:t>
            </a:r>
            <a:r>
              <a:rPr lang="nl-BE" i="1" dirty="0"/>
              <a:t>is gewoon interessant. Je voelt dat het dicht bij de leerkracht </a:t>
            </a:r>
            <a:r>
              <a:rPr lang="nl-BE" i="1" dirty="0" smtClean="0"/>
              <a:t>	en </a:t>
            </a:r>
            <a:r>
              <a:rPr lang="nl-BE" i="1" dirty="0"/>
              <a:t>de leerling staat.”</a:t>
            </a:r>
          </a:p>
        </p:txBody>
      </p:sp>
    </p:spTree>
    <p:extLst>
      <p:ext uri="{BB962C8B-B14F-4D97-AF65-F5344CB8AC3E}">
        <p14:creationId xmlns:p14="http://schemas.microsoft.com/office/powerpoint/2010/main" val="85887196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50103695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solidFill>
                  <a:srgbClr val="A92C17"/>
                </a:solidFill>
              </a:rPr>
              <a:t>Wat doen we ermee? Enkele tools!</a:t>
            </a:r>
            <a:endParaRPr lang="nl-BE" dirty="0">
              <a:solidFill>
                <a:srgbClr val="A92C17"/>
              </a:solidFill>
            </a:endParaRPr>
          </a:p>
        </p:txBody>
      </p:sp>
      <p:sp>
        <p:nvSpPr>
          <p:cNvPr id="3" name="Tijdelijke aanduiding voor inhoud 2"/>
          <p:cNvSpPr>
            <a:spLocks noGrp="1"/>
          </p:cNvSpPr>
          <p:nvPr>
            <p:ph idx="1"/>
          </p:nvPr>
        </p:nvSpPr>
        <p:spPr>
          <a:xfrm>
            <a:off x="838200" y="1690688"/>
            <a:ext cx="10515600" cy="4351338"/>
          </a:xfrm>
        </p:spPr>
        <p:txBody>
          <a:bodyPr>
            <a:normAutofit/>
          </a:bodyPr>
          <a:lstStyle/>
          <a:p>
            <a:pPr marL="0" indent="0">
              <a:buNone/>
            </a:pPr>
            <a:r>
              <a:rPr lang="nl-BE" sz="3600" dirty="0">
                <a:solidFill>
                  <a:srgbClr val="323294"/>
                </a:solidFill>
                <a:hlinkClick r:id="rId2"/>
              </a:rPr>
              <a:t>Checklist breed </a:t>
            </a:r>
            <a:r>
              <a:rPr lang="nl-BE" sz="3600" dirty="0" smtClean="0">
                <a:solidFill>
                  <a:srgbClr val="323294"/>
                </a:solidFill>
                <a:hlinkClick r:id="rId2"/>
              </a:rPr>
              <a:t>studie- en schooladvies</a:t>
            </a:r>
            <a:endParaRPr lang="nl-BE" sz="3600" dirty="0" smtClean="0">
              <a:solidFill>
                <a:srgbClr val="323294"/>
              </a:solidFill>
            </a:endParaRPr>
          </a:p>
          <a:p>
            <a:pPr marL="0" indent="0">
              <a:buNone/>
            </a:pPr>
            <a:endParaRPr lang="nl-BE" dirty="0"/>
          </a:p>
          <a:p>
            <a:pPr marL="0" indent="0">
              <a:buNone/>
            </a:pPr>
            <a:r>
              <a:rPr lang="nl-BE" dirty="0" smtClean="0"/>
              <a:t>Doel: een houvast voor leerkrachten 3</a:t>
            </a:r>
            <a:r>
              <a:rPr lang="nl-BE" baseline="30000" dirty="0" smtClean="0"/>
              <a:t>e</a:t>
            </a:r>
            <a:r>
              <a:rPr lang="nl-BE" dirty="0" smtClean="0"/>
              <a:t> graad om het advies het resultaat te laten zijn van een interactief en genuanceerd proces</a:t>
            </a:r>
          </a:p>
        </p:txBody>
      </p:sp>
    </p:spTree>
    <p:extLst>
      <p:ext uri="{BB962C8B-B14F-4D97-AF65-F5344CB8AC3E}">
        <p14:creationId xmlns:p14="http://schemas.microsoft.com/office/powerpoint/2010/main" val="271017784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solidFill>
                  <a:srgbClr val="A92C17"/>
                </a:solidFill>
              </a:rPr>
              <a:t>Wat doen we ermee? Enkele tools!</a:t>
            </a:r>
            <a:endParaRPr lang="nl-BE" dirty="0">
              <a:solidFill>
                <a:srgbClr val="A92C17"/>
              </a:solidFill>
            </a:endParaRPr>
          </a:p>
        </p:txBody>
      </p:sp>
      <p:sp>
        <p:nvSpPr>
          <p:cNvPr id="3" name="Tijdelijke aanduiding voor inhoud 2"/>
          <p:cNvSpPr>
            <a:spLocks noGrp="1"/>
          </p:cNvSpPr>
          <p:nvPr>
            <p:ph idx="1"/>
          </p:nvPr>
        </p:nvSpPr>
        <p:spPr>
          <a:xfrm>
            <a:off x="838200" y="1690688"/>
            <a:ext cx="10515600" cy="4351338"/>
          </a:xfrm>
        </p:spPr>
        <p:txBody>
          <a:bodyPr>
            <a:normAutofit/>
          </a:bodyPr>
          <a:lstStyle/>
          <a:p>
            <a:pPr marL="0" indent="0">
              <a:buNone/>
            </a:pPr>
            <a:r>
              <a:rPr lang="nl-BE" sz="3600" dirty="0">
                <a:solidFill>
                  <a:srgbClr val="323294"/>
                </a:solidFill>
                <a:hlinkClick r:id="rId2"/>
              </a:rPr>
              <a:t>Gespreksleidraad Ik denk </a:t>
            </a:r>
            <a:r>
              <a:rPr lang="nl-BE" sz="3600" dirty="0" smtClean="0">
                <a:solidFill>
                  <a:srgbClr val="323294"/>
                </a:solidFill>
                <a:hlinkClick r:id="rId2"/>
              </a:rPr>
              <a:t>1B</a:t>
            </a:r>
            <a:endParaRPr lang="nl-BE" sz="3600" dirty="0" smtClean="0">
              <a:solidFill>
                <a:srgbClr val="323294"/>
              </a:solidFill>
            </a:endParaRPr>
          </a:p>
          <a:p>
            <a:pPr marL="0" indent="0">
              <a:buNone/>
            </a:pPr>
            <a:endParaRPr lang="nl-BE" dirty="0"/>
          </a:p>
          <a:p>
            <a:pPr marL="0" indent="0">
              <a:buNone/>
            </a:pPr>
            <a:r>
              <a:rPr lang="nl-BE" dirty="0" smtClean="0"/>
              <a:t>Doel: tips voor leerkrachten om in team, met ouders en leerlingen de afweging voor 1B te maken</a:t>
            </a:r>
          </a:p>
        </p:txBody>
      </p:sp>
    </p:spTree>
    <p:extLst>
      <p:ext uri="{BB962C8B-B14F-4D97-AF65-F5344CB8AC3E}">
        <p14:creationId xmlns:p14="http://schemas.microsoft.com/office/powerpoint/2010/main" val="96956563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solidFill>
                  <a:srgbClr val="A92C17"/>
                </a:solidFill>
              </a:rPr>
              <a:t>Wat doen we ermee? Voorbeeldtraject </a:t>
            </a:r>
            <a:endParaRPr lang="nl-BE" dirty="0">
              <a:solidFill>
                <a:srgbClr val="A92C17"/>
              </a:solidFill>
            </a:endParaRPr>
          </a:p>
        </p:txBody>
      </p:sp>
      <p:sp>
        <p:nvSpPr>
          <p:cNvPr id="3" name="Tijdelijke aanduiding voor inhoud 2"/>
          <p:cNvSpPr>
            <a:spLocks noGrp="1"/>
          </p:cNvSpPr>
          <p:nvPr>
            <p:ph idx="1"/>
          </p:nvPr>
        </p:nvSpPr>
        <p:spPr>
          <a:xfrm>
            <a:off x="838200" y="1690688"/>
            <a:ext cx="10515600" cy="4351338"/>
          </a:xfrm>
        </p:spPr>
        <p:txBody>
          <a:bodyPr>
            <a:normAutofit/>
          </a:bodyPr>
          <a:lstStyle/>
          <a:p>
            <a:pPr marL="0" indent="0">
              <a:buNone/>
            </a:pPr>
            <a:r>
              <a:rPr lang="nl-BE" sz="3600" dirty="0" smtClean="0">
                <a:solidFill>
                  <a:srgbClr val="323294"/>
                </a:solidFill>
              </a:rPr>
              <a:t>Stedelijke basisschool ID 38</a:t>
            </a:r>
          </a:p>
          <a:p>
            <a:r>
              <a:rPr lang="nl-BE" sz="3600" dirty="0" smtClean="0"/>
              <a:t>Pedagogische studiedag over OLB</a:t>
            </a:r>
          </a:p>
          <a:p>
            <a:r>
              <a:rPr lang="nl-BE" sz="3600" dirty="0" smtClean="0"/>
              <a:t>Deeltrajecten over B-stroom en zittenblijven</a:t>
            </a:r>
          </a:p>
          <a:p>
            <a:r>
              <a:rPr lang="nl-BE" sz="3600" dirty="0" smtClean="0"/>
              <a:t>Resultaten: gedeeld en gedragen visie en handelingskader voor B-stroom en afwegingskader voor zittenblijven</a:t>
            </a:r>
          </a:p>
        </p:txBody>
      </p:sp>
    </p:spTree>
    <p:extLst>
      <p:ext uri="{BB962C8B-B14F-4D97-AF65-F5344CB8AC3E}">
        <p14:creationId xmlns:p14="http://schemas.microsoft.com/office/powerpoint/2010/main" val="403708558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r"/>
            <a:r>
              <a:rPr lang="nl-BE" i="1" dirty="0" smtClean="0">
                <a:solidFill>
                  <a:srgbClr val="323294"/>
                </a:solidFill>
              </a:rPr>
              <a:t>Zittenblijven ID 38</a:t>
            </a:r>
            <a:endParaRPr lang="nl-BE" i="1" dirty="0">
              <a:solidFill>
                <a:srgbClr val="323294"/>
              </a:solidFill>
            </a:endParaRPr>
          </a:p>
        </p:txBody>
      </p:sp>
      <p:graphicFrame>
        <p:nvGraphicFramePr>
          <p:cNvPr id="4" name="Diagram 3"/>
          <p:cNvGraphicFramePr/>
          <p:nvPr>
            <p:extLst>
              <p:ext uri="{D42A27DB-BD31-4B8C-83A1-F6EECF244321}">
                <p14:modId xmlns:p14="http://schemas.microsoft.com/office/powerpoint/2010/main" val="3560969771"/>
              </p:ext>
            </p:extLst>
          </p:nvPr>
        </p:nvGraphicFramePr>
        <p:xfrm>
          <a:off x="838200" y="1027906"/>
          <a:ext cx="8910955" cy="4968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484132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i="1" dirty="0" smtClean="0">
                <a:solidFill>
                  <a:srgbClr val="323294"/>
                </a:solidFill>
              </a:rPr>
              <a:t>B-stroom ID 38</a:t>
            </a:r>
            <a:endParaRPr lang="nl-BE" i="1" dirty="0">
              <a:solidFill>
                <a:srgbClr val="323294"/>
              </a:solidFill>
            </a:endParaRPr>
          </a:p>
        </p:txBody>
      </p:sp>
      <p:sp>
        <p:nvSpPr>
          <p:cNvPr id="3" name="Tijdelijke aanduiding voor inhoud 2"/>
          <p:cNvSpPr>
            <a:spLocks noGrp="1"/>
          </p:cNvSpPr>
          <p:nvPr>
            <p:ph idx="1"/>
          </p:nvPr>
        </p:nvSpPr>
        <p:spPr/>
        <p:txBody>
          <a:bodyPr/>
          <a:lstStyle/>
          <a:p>
            <a:pPr marL="0" indent="0">
              <a:buNone/>
            </a:pPr>
            <a:r>
              <a:rPr lang="nl-BE" dirty="0" smtClean="0"/>
              <a:t>(...) Voor </a:t>
            </a:r>
            <a:r>
              <a:rPr lang="nl-BE" dirty="0"/>
              <a:t>sommige leerlingen is de keuze voor de B-stroom de beste en meest positieve keuze. We bieden aan alle leerlingen zoveel mogelijk kansen om hun eigen talenten en sterktes te ontdekken. Ook voor leerlingen die niet alle einddoelen halen. We bereiden deze leerlingen zo goed mogelijk voor op een vlotte overgang naar 1B. We ondersteunen alle leerlingen en hun ouders door voldoende informatie te geven en schoolbezoeken te doen. In heel dit proces hebben we, bij alle leerlingen, in het bijzonder aandacht voor het welbevinden, de zelfredzaamheid en het positieve zelfbeeld van de leerling</a:t>
            </a:r>
            <a:r>
              <a:rPr lang="nl-BE" dirty="0" smtClean="0"/>
              <a:t>. (...)</a:t>
            </a:r>
            <a:endParaRPr lang="nl-BE" dirty="0"/>
          </a:p>
          <a:p>
            <a:pPr marL="0" indent="0">
              <a:buNone/>
            </a:pPr>
            <a:endParaRPr lang="nl-BE" dirty="0"/>
          </a:p>
        </p:txBody>
      </p:sp>
    </p:spTree>
    <p:extLst>
      <p:ext uri="{BB962C8B-B14F-4D97-AF65-F5344CB8AC3E}">
        <p14:creationId xmlns:p14="http://schemas.microsoft.com/office/powerpoint/2010/main" val="131082014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1280491" y="1878634"/>
            <a:ext cx="9631017" cy="4351338"/>
          </a:xfrm>
        </p:spPr>
        <p:txBody>
          <a:bodyPr>
            <a:normAutofit fontScale="92500" lnSpcReduction="20000"/>
          </a:bodyPr>
          <a:lstStyle/>
          <a:p>
            <a:pPr marL="0" marR="0" lvl="0" indent="0" defTabSz="914400" eaLnBrk="1" fontAlgn="auto" latinLnBrk="0" hangingPunct="1">
              <a:lnSpc>
                <a:spcPct val="100000"/>
              </a:lnSpc>
              <a:spcBef>
                <a:spcPts val="0"/>
              </a:spcBef>
              <a:spcAft>
                <a:spcPts val="0"/>
              </a:spcAft>
              <a:buClrTx/>
              <a:buSzTx/>
              <a:buFontTx/>
              <a:buNone/>
              <a:tabLst/>
              <a:defRPr/>
            </a:pPr>
            <a:endParaRPr lang="nl-NL" dirty="0" smtClean="0">
              <a:solidFill>
                <a:srgbClr val="323294"/>
              </a:solidFill>
              <a:latin typeface="Helvetica" charset="0"/>
              <a:ea typeface="Helvetica" charset="0"/>
              <a:cs typeface="Helvetica"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nl-NL" dirty="0">
              <a:solidFill>
                <a:srgbClr val="323294"/>
              </a:solidFill>
              <a:latin typeface="Helvetica" charset="0"/>
              <a:ea typeface="Helvetica" charset="0"/>
              <a:cs typeface="Helvetica" charset="0"/>
            </a:endParaRPr>
          </a:p>
          <a:p>
            <a:pPr marL="0" marR="0" lvl="0" indent="0" defTabSz="914400" eaLnBrk="1" fontAlgn="auto" latinLnBrk="0" hangingPunct="1">
              <a:lnSpc>
                <a:spcPct val="100000"/>
              </a:lnSpc>
              <a:spcBef>
                <a:spcPts val="0"/>
              </a:spcBef>
              <a:spcAft>
                <a:spcPts val="0"/>
              </a:spcAft>
              <a:buClrTx/>
              <a:buSzTx/>
              <a:buFontTx/>
              <a:buNone/>
              <a:tabLst/>
              <a:defRPr/>
            </a:pPr>
            <a:r>
              <a:rPr lang="nl-NL" sz="3600" dirty="0" smtClean="0">
                <a:solidFill>
                  <a:srgbClr val="323294"/>
                </a:solidFill>
                <a:latin typeface="Helvetica" charset="0"/>
                <a:ea typeface="Helvetica" charset="0"/>
                <a:cs typeface="Helvetica" charset="0"/>
              </a:rPr>
              <a:t>Presentaties van de slotconferentie </a:t>
            </a:r>
            <a:r>
              <a:rPr lang="nl-NL" dirty="0" smtClean="0">
                <a:solidFill>
                  <a:srgbClr val="323294"/>
                </a:solidFill>
                <a:latin typeface="Helvetica" charset="0"/>
                <a:ea typeface="Helvetica" charset="0"/>
                <a:cs typeface="Helvetica" charset="0"/>
              </a:rPr>
              <a:t>		     </a:t>
            </a:r>
            <a:r>
              <a:rPr lang="nl-NL" dirty="0" smtClean="0">
                <a:solidFill>
                  <a:srgbClr val="27A78D"/>
                </a:solidFill>
                <a:latin typeface="Helvetica" charset="0"/>
                <a:ea typeface="Helvetica" charset="0"/>
                <a:cs typeface="Helvetica" charset="0"/>
                <a:hlinkClick r:id="rId3"/>
              </a:rPr>
              <a:t>www.transbaso.be</a:t>
            </a:r>
            <a:r>
              <a:rPr lang="nl-NL" dirty="0" smtClean="0">
                <a:solidFill>
                  <a:srgbClr val="27A78D"/>
                </a:solidFill>
                <a:latin typeface="Helvetica" charset="0"/>
                <a:ea typeface="Helvetica" charset="0"/>
                <a:cs typeface="Helvetica" charset="0"/>
              </a:rPr>
              <a:t> </a:t>
            </a:r>
          </a:p>
          <a:p>
            <a:pPr marL="0" marR="0" lvl="0" indent="0" algn="r" defTabSz="914400" eaLnBrk="1" fontAlgn="auto" latinLnBrk="0" hangingPunct="1">
              <a:lnSpc>
                <a:spcPct val="100000"/>
              </a:lnSpc>
              <a:spcBef>
                <a:spcPts val="0"/>
              </a:spcBef>
              <a:spcAft>
                <a:spcPts val="0"/>
              </a:spcAft>
              <a:buClrTx/>
              <a:buSzTx/>
              <a:buFontTx/>
              <a:buNone/>
              <a:tabLst/>
              <a:defRPr/>
            </a:pPr>
            <a:endParaRPr lang="nl-NL" dirty="0" smtClean="0">
              <a:solidFill>
                <a:srgbClr val="27A78D"/>
              </a:solidFill>
              <a:latin typeface="Helvetica" charset="0"/>
              <a:ea typeface="Helvetica" charset="0"/>
              <a:cs typeface="Helvetica" charset="0"/>
              <a:hlinkClick r:id="rId3"/>
            </a:endParaRPr>
          </a:p>
          <a:p>
            <a:pPr marL="0" marR="0" lvl="0" indent="0" defTabSz="914400" eaLnBrk="1" fontAlgn="auto" latinLnBrk="0" hangingPunct="1">
              <a:lnSpc>
                <a:spcPct val="100000"/>
              </a:lnSpc>
              <a:spcBef>
                <a:spcPts val="0"/>
              </a:spcBef>
              <a:spcAft>
                <a:spcPts val="0"/>
              </a:spcAft>
              <a:buClrTx/>
              <a:buSzTx/>
              <a:buFontTx/>
              <a:buNone/>
              <a:tabLst/>
              <a:defRPr/>
            </a:pPr>
            <a:r>
              <a:rPr lang="nl-NL" sz="3600" dirty="0" smtClean="0">
                <a:solidFill>
                  <a:srgbClr val="323294"/>
                </a:solidFill>
                <a:latin typeface="Helvetica" charset="0"/>
                <a:ea typeface="Helvetica" charset="0"/>
                <a:cs typeface="Helvetica" charset="0"/>
              </a:rPr>
              <a:t>Praktijkvoorbeelden, tools, tips en stappenplannen voor professionals</a:t>
            </a:r>
          </a:p>
          <a:p>
            <a:pPr marL="0" marR="0" lvl="0" indent="0" defTabSz="914400" eaLnBrk="1" fontAlgn="auto" latinLnBrk="0" hangingPunct="1">
              <a:lnSpc>
                <a:spcPct val="100000"/>
              </a:lnSpc>
              <a:spcBef>
                <a:spcPts val="0"/>
              </a:spcBef>
              <a:spcAft>
                <a:spcPts val="0"/>
              </a:spcAft>
              <a:buClrTx/>
              <a:buSzTx/>
              <a:buFontTx/>
              <a:buNone/>
              <a:tabLst/>
              <a:defRPr/>
            </a:pPr>
            <a:r>
              <a:rPr lang="nl-NL" dirty="0" smtClean="0">
                <a:solidFill>
                  <a:srgbClr val="27A78D"/>
                </a:solidFill>
                <a:latin typeface="Helvetica" charset="0"/>
                <a:ea typeface="Helvetica" charset="0"/>
                <a:cs typeface="Helvetica" charset="0"/>
                <a:hlinkClick r:id="rId4"/>
              </a:rPr>
              <a:t>http://pro.vanbasisnaarsecundair.be</a:t>
            </a:r>
            <a:r>
              <a:rPr lang="nl-NL" dirty="0" smtClean="0">
                <a:solidFill>
                  <a:srgbClr val="27A78D"/>
                </a:solidFill>
                <a:latin typeface="Helvetica" charset="0"/>
                <a:ea typeface="Helvetica" charset="0"/>
                <a:cs typeface="Helvetica" charset="0"/>
              </a:rPr>
              <a:t>  </a:t>
            </a:r>
          </a:p>
          <a:p>
            <a:pPr marL="0" marR="0" lvl="0" indent="0" defTabSz="914400" eaLnBrk="1" fontAlgn="auto" latinLnBrk="0" hangingPunct="1">
              <a:lnSpc>
                <a:spcPct val="100000"/>
              </a:lnSpc>
              <a:spcBef>
                <a:spcPts val="0"/>
              </a:spcBef>
              <a:spcAft>
                <a:spcPts val="0"/>
              </a:spcAft>
              <a:buClrTx/>
              <a:buSzTx/>
              <a:buFontTx/>
              <a:buNone/>
              <a:tabLst/>
              <a:defRPr/>
            </a:pPr>
            <a:endParaRPr lang="nl-NL" sz="3600" dirty="0" smtClean="0">
              <a:solidFill>
                <a:srgbClr val="323294"/>
              </a:solidFill>
              <a:latin typeface="Helvetica" charset="0"/>
              <a:ea typeface="Helvetica" charset="0"/>
              <a:cs typeface="Helvetica" charset="0"/>
            </a:endParaRPr>
          </a:p>
          <a:p>
            <a:pPr marL="0" marR="0" lvl="0" indent="0" defTabSz="914400" eaLnBrk="1" fontAlgn="auto" latinLnBrk="0" hangingPunct="1">
              <a:lnSpc>
                <a:spcPct val="100000"/>
              </a:lnSpc>
              <a:spcBef>
                <a:spcPts val="0"/>
              </a:spcBef>
              <a:spcAft>
                <a:spcPts val="0"/>
              </a:spcAft>
              <a:buClrTx/>
              <a:buSzTx/>
              <a:buFontTx/>
              <a:buNone/>
              <a:tabLst/>
              <a:defRPr/>
            </a:pPr>
            <a:r>
              <a:rPr lang="nl-NL" sz="3600" dirty="0" smtClean="0">
                <a:solidFill>
                  <a:srgbClr val="323294"/>
                </a:solidFill>
                <a:latin typeface="Helvetica" charset="0"/>
                <a:ea typeface="Helvetica" charset="0"/>
                <a:cs typeface="Helvetica" charset="0"/>
              </a:rPr>
              <a:t>Website </a:t>
            </a:r>
            <a:r>
              <a:rPr lang="nl-NL" sz="3600" dirty="0">
                <a:solidFill>
                  <a:srgbClr val="323294"/>
                </a:solidFill>
                <a:latin typeface="Helvetica" charset="0"/>
                <a:ea typeface="Helvetica" charset="0"/>
                <a:cs typeface="Helvetica" charset="0"/>
              </a:rPr>
              <a:t>voor kinderen en ouders</a:t>
            </a:r>
          </a:p>
          <a:p>
            <a:pPr marL="0" marR="0" lvl="0" indent="0" defTabSz="914400" eaLnBrk="1" fontAlgn="auto" latinLnBrk="0" hangingPunct="1">
              <a:lnSpc>
                <a:spcPct val="100000"/>
              </a:lnSpc>
              <a:spcBef>
                <a:spcPts val="0"/>
              </a:spcBef>
              <a:spcAft>
                <a:spcPts val="0"/>
              </a:spcAft>
              <a:buClrTx/>
              <a:buSzTx/>
              <a:buFontTx/>
              <a:buNone/>
              <a:tabLst/>
              <a:defRPr/>
            </a:pPr>
            <a:r>
              <a:rPr lang="nl-NL" dirty="0" smtClean="0">
                <a:solidFill>
                  <a:srgbClr val="27A78D"/>
                </a:solidFill>
                <a:latin typeface="Helvetica" charset="0"/>
                <a:ea typeface="Helvetica" charset="0"/>
                <a:cs typeface="Helvetica" charset="0"/>
                <a:hlinkClick r:id="rId5"/>
              </a:rPr>
              <a:t>www.vanbasisnaarsecundair.be</a:t>
            </a:r>
            <a:r>
              <a:rPr lang="nl-NL" dirty="0" smtClean="0">
                <a:solidFill>
                  <a:srgbClr val="27A78D"/>
                </a:solidFill>
                <a:latin typeface="Helvetica" charset="0"/>
                <a:ea typeface="Helvetica" charset="0"/>
                <a:cs typeface="Helvetica" charset="0"/>
              </a:rPr>
              <a:t> </a:t>
            </a:r>
            <a:endParaRPr lang="nl-NL" dirty="0">
              <a:solidFill>
                <a:srgbClr val="27A78D"/>
              </a:solidFill>
              <a:latin typeface="Helvetica" charset="0"/>
              <a:ea typeface="Helvetica" charset="0"/>
              <a:cs typeface="Helvetica" charset="0"/>
            </a:endParaRPr>
          </a:p>
        </p:txBody>
      </p:sp>
      <p:pic>
        <p:nvPicPr>
          <p:cNvPr id="4" name="Afbeelding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16480" y="769179"/>
            <a:ext cx="7559040" cy="1386840"/>
          </a:xfrm>
          <a:prstGeom prst="rect">
            <a:avLst/>
          </a:prstGeom>
        </p:spPr>
      </p:pic>
    </p:spTree>
    <p:extLst>
      <p:ext uri="{BB962C8B-B14F-4D97-AF65-F5344CB8AC3E}">
        <p14:creationId xmlns:p14="http://schemas.microsoft.com/office/powerpoint/2010/main" val="140593441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Gerelateerde afbeeld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070292" cy="4473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9218378"/>
      </p:ext>
    </p:extLst>
  </p:cSld>
  <p:clrMapOvr>
    <a:masterClrMapping/>
  </p:clrMapOvr>
  <p:timing>
    <p:tnLst>
      <p:par>
        <p:cTn id="1" dur="indefinite" restart="never" nodeType="tmRoot"/>
      </p:par>
    </p:tnLst>
  </p:timing>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TotalTime>
  <Words>3263</Words>
  <Application>Microsoft Office PowerPoint</Application>
  <PresentationFormat>Breedbeeld</PresentationFormat>
  <Paragraphs>534</Paragraphs>
  <Slides>52</Slides>
  <Notes>43</Notes>
  <HiddenSlides>0</HiddenSlides>
  <MMClips>0</MMClips>
  <ScaleCrop>false</ScaleCrop>
  <HeadingPairs>
    <vt:vector size="6" baseType="variant">
      <vt:variant>
        <vt:lpstr>Gebruikte lettertypen</vt:lpstr>
      </vt:variant>
      <vt:variant>
        <vt:i4>6</vt:i4>
      </vt:variant>
      <vt:variant>
        <vt:lpstr>Thema</vt:lpstr>
      </vt:variant>
      <vt:variant>
        <vt:i4>2</vt:i4>
      </vt:variant>
      <vt:variant>
        <vt:lpstr>Diatitels</vt:lpstr>
      </vt:variant>
      <vt:variant>
        <vt:i4>52</vt:i4>
      </vt:variant>
    </vt:vector>
  </HeadingPairs>
  <TitlesOfParts>
    <vt:vector size="60" baseType="lpstr">
      <vt:lpstr>Arial</vt:lpstr>
      <vt:lpstr>Calibri</vt:lpstr>
      <vt:lpstr>Calibri Light</vt:lpstr>
      <vt:lpstr>Courier New</vt:lpstr>
      <vt:lpstr>Helvetica</vt:lpstr>
      <vt:lpstr>Wingdings</vt:lpstr>
      <vt:lpstr>Kantoorthema</vt:lpstr>
      <vt:lpstr>1_Kantoorthema</vt:lpstr>
      <vt:lpstr>De coachende rol van leerkrachten</vt:lpstr>
      <vt:lpstr>Situering</vt:lpstr>
      <vt:lpstr>Situering</vt:lpstr>
      <vt:lpstr>De coachende rol van leerkrachten</vt:lpstr>
      <vt:lpstr>Doelstellingen</vt:lpstr>
      <vt:lpstr>Achtergrondinformatie</vt:lpstr>
      <vt:lpstr>Resultaten: Percepties</vt:lpstr>
      <vt:lpstr>Resultaten: Percepties</vt:lpstr>
      <vt:lpstr>Resultaten: Percepties</vt:lpstr>
      <vt:lpstr>Resultaten: Percepties</vt:lpstr>
      <vt:lpstr>Resultaten: Percepties</vt:lpstr>
      <vt:lpstr>Resultaten: Percepties</vt:lpstr>
      <vt:lpstr>Resultaten: Percepties</vt:lpstr>
      <vt:lpstr>Resultaten: Percepties</vt:lpstr>
      <vt:lpstr>Resultaten: Percepties</vt:lpstr>
      <vt:lpstr>Resultaten: Percepties  </vt:lpstr>
      <vt:lpstr>Resultaten: Feiten</vt:lpstr>
      <vt:lpstr>Resultaten: Tien om te zien  </vt:lpstr>
      <vt:lpstr>Wat moet je weten vooraf? </vt:lpstr>
      <vt:lpstr>Wat moet je weten vooraf? </vt:lpstr>
      <vt:lpstr>Resultaten: Spelen een grote rol  </vt:lpstr>
      <vt:lpstr>Factoren die een grote rol spelen</vt:lpstr>
      <vt:lpstr>Factoren die een grote rol spelen</vt:lpstr>
      <vt:lpstr>Factoren die een grote rol spelen</vt:lpstr>
      <vt:lpstr>Factoren die een grote rol spelen</vt:lpstr>
      <vt:lpstr>Factoren die een grote rol spelen</vt:lpstr>
      <vt:lpstr>Factoren die een grote rol spelen</vt:lpstr>
      <vt:lpstr>Factoren die een grote rol spelen</vt:lpstr>
      <vt:lpstr>Factoren die een grote rol spelen</vt:lpstr>
      <vt:lpstr>Factoren die een grote rol spelen</vt:lpstr>
      <vt:lpstr>Factoren die een grote rol spelen</vt:lpstr>
      <vt:lpstr>Factoren die een grote rol spelen</vt:lpstr>
      <vt:lpstr>Factoren die een grote rol spelen</vt:lpstr>
      <vt:lpstr>Resultaten: Spelen een beduidende rol  </vt:lpstr>
      <vt:lpstr>Factoren die een beduidende rol spelen</vt:lpstr>
      <vt:lpstr>Factoren die een beduidende rol spelen</vt:lpstr>
      <vt:lpstr>Factoren die een beduidende rol spelen </vt:lpstr>
      <vt:lpstr>Resultaten: Spelen een indirecte rol  </vt:lpstr>
      <vt:lpstr>Factoren die indirect een rol spelen </vt:lpstr>
      <vt:lpstr>Factoren die indirect een rol spelen  </vt:lpstr>
      <vt:lpstr>Resultaten: Spelen een beperkte rol  </vt:lpstr>
      <vt:lpstr>Factoren die een beperkte rol spelen</vt:lpstr>
      <vt:lpstr>Tot slot: Enkele reflecties</vt:lpstr>
      <vt:lpstr>Wat doen we ermee? Enkele tools!</vt:lpstr>
      <vt:lpstr>PowerPoint-presentatie</vt:lpstr>
      <vt:lpstr>Wat doen we ermee? Enkele tools!</vt:lpstr>
      <vt:lpstr>Wat doen we ermee? Enkele tools!</vt:lpstr>
      <vt:lpstr>Wat doen we ermee? Voorbeeldtraject </vt:lpstr>
      <vt:lpstr>Zittenblijven ID 38</vt:lpstr>
      <vt:lpstr>B-stroom ID 38</vt:lpstr>
      <vt:lpstr>PowerPoint-presentatie</vt:lpstr>
      <vt:lpstr>PowerPoint-presentatie</vt:lpstr>
    </vt:vector>
  </TitlesOfParts>
  <Company>UGent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Ouders betrekken</dc:title>
  <dc:creator>Marie Seghers</dc:creator>
  <cp:lastModifiedBy>Karin Goosen</cp:lastModifiedBy>
  <cp:revision>242</cp:revision>
  <dcterms:created xsi:type="dcterms:W3CDTF">2017-10-19T08:45:03Z</dcterms:created>
  <dcterms:modified xsi:type="dcterms:W3CDTF">2017-12-20T11:27:27Z</dcterms:modified>
</cp:coreProperties>
</file>