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317" r:id="rId2"/>
    <p:sldId id="316" r:id="rId3"/>
    <p:sldId id="286" r:id="rId4"/>
    <p:sldId id="290" r:id="rId5"/>
    <p:sldId id="318" r:id="rId6"/>
    <p:sldId id="319" r:id="rId7"/>
    <p:sldId id="321" r:id="rId8"/>
    <p:sldId id="320" r:id="rId9"/>
    <p:sldId id="342" r:id="rId10"/>
    <p:sldId id="322" r:id="rId11"/>
    <p:sldId id="304" r:id="rId12"/>
    <p:sldId id="301" r:id="rId13"/>
    <p:sldId id="323" r:id="rId14"/>
    <p:sldId id="325" r:id="rId15"/>
    <p:sldId id="327" r:id="rId16"/>
    <p:sldId id="340" r:id="rId17"/>
    <p:sldId id="341" r:id="rId18"/>
    <p:sldId id="329" r:id="rId19"/>
    <p:sldId id="326" r:id="rId20"/>
    <p:sldId id="336" r:id="rId21"/>
    <p:sldId id="330" r:id="rId22"/>
    <p:sldId id="335" r:id="rId23"/>
    <p:sldId id="303" r:id="rId24"/>
    <p:sldId id="334" r:id="rId25"/>
    <p:sldId id="337" r:id="rId26"/>
    <p:sldId id="333" r:id="rId27"/>
    <p:sldId id="339" r:id="rId28"/>
  </p:sldIdLst>
  <p:sldSz cx="12192000" cy="6858000"/>
  <p:notesSz cx="6858000" cy="9144000"/>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ie Seghers" initials="MS" lastIdx="3"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23328"/>
    <a:srgbClr val="8B06E2"/>
    <a:srgbClr val="FF302F"/>
    <a:srgbClr val="A92C17"/>
    <a:srgbClr val="32329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Stijl, gemiddeld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073A0DAA-6AF3-43AB-8588-CEC1D06C72B9}" styleName="Stijl, gemiddeld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Stijl, gemiddeld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Stijl, gemiddeld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9574" autoAdjust="0"/>
  </p:normalViewPr>
  <p:slideViewPr>
    <p:cSldViewPr snapToGrid="0">
      <p:cViewPr varScale="1">
        <p:scale>
          <a:sx n="58" d="100"/>
          <a:sy n="58" d="100"/>
        </p:scale>
        <p:origin x="1194"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C354A5F-7127-47AA-8FAC-5EA32F0BF365}" type="datetimeFigureOut">
              <a:rPr lang="en-GB" smtClean="0"/>
              <a:pPr/>
              <a:t>19/12/2017</a:t>
            </a:fld>
            <a:endParaRPr lang="en-GB"/>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GB"/>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5563CD1-4B79-4674-9D92-91C1FFD96D2B}" type="slidenum">
              <a:rPr lang="en-GB" smtClean="0"/>
              <a:pPr/>
              <a:t>‹nr.›</a:t>
            </a:fld>
            <a:endParaRPr lang="en-GB"/>
          </a:p>
        </p:txBody>
      </p:sp>
    </p:spTree>
    <p:extLst>
      <p:ext uri="{BB962C8B-B14F-4D97-AF65-F5344CB8AC3E}">
        <p14:creationId xmlns:p14="http://schemas.microsoft.com/office/powerpoint/2010/main" val="23464526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r>
              <a:rPr lang="nl-NL" dirty="0" smtClean="0"/>
              <a:t>(samen) Welkom en voorstelling</a:t>
            </a:r>
            <a:endParaRPr lang="nl-NL" dirty="0"/>
          </a:p>
        </p:txBody>
      </p:sp>
      <p:sp>
        <p:nvSpPr>
          <p:cNvPr id="4" name="Tijdelijke aanduiding voor dianummer 3"/>
          <p:cNvSpPr>
            <a:spLocks noGrp="1"/>
          </p:cNvSpPr>
          <p:nvPr>
            <p:ph type="sldNum" sz="quarter" idx="10"/>
          </p:nvPr>
        </p:nvSpPr>
        <p:spPr/>
        <p:txBody>
          <a:bodyPr/>
          <a:lstStyle/>
          <a:p>
            <a:fld id="{E5563CD1-4B79-4674-9D92-91C1FFD96D2B}" type="slidenum">
              <a:rPr lang="en-GB" smtClean="0"/>
              <a:pPr/>
              <a:t>1</a:t>
            </a:fld>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r>
              <a:rPr lang="nl-NL" b="1" dirty="0" smtClean="0">
                <a:solidFill>
                  <a:srgbClr val="0000FF"/>
                </a:solidFill>
              </a:rPr>
              <a:t>(Mie) </a:t>
            </a:r>
            <a:r>
              <a:rPr lang="nl-NL" b="0" dirty="0" smtClean="0">
                <a:solidFill>
                  <a:srgbClr val="0000FF"/>
                </a:solidFill>
              </a:rPr>
              <a:t>link naar </a:t>
            </a:r>
            <a:r>
              <a:rPr lang="nl-NL" b="0" dirty="0" err="1" smtClean="0">
                <a:solidFill>
                  <a:srgbClr val="0000FF"/>
                </a:solidFill>
              </a:rPr>
              <a:t>videoscribe</a:t>
            </a:r>
            <a:r>
              <a:rPr lang="nl-NL" b="0" baseline="0" dirty="0" smtClean="0">
                <a:solidFill>
                  <a:srgbClr val="0000FF"/>
                </a:solidFill>
              </a:rPr>
              <a:t> ‘Hoe maak je een goede keuze’</a:t>
            </a:r>
            <a:endParaRPr lang="nl-NL" b="0" dirty="0">
              <a:solidFill>
                <a:srgbClr val="0000FF"/>
              </a:solidFill>
            </a:endParaRPr>
          </a:p>
        </p:txBody>
      </p:sp>
      <p:sp>
        <p:nvSpPr>
          <p:cNvPr id="4" name="Tijdelijke aanduiding voor dianummer 3"/>
          <p:cNvSpPr>
            <a:spLocks noGrp="1"/>
          </p:cNvSpPr>
          <p:nvPr>
            <p:ph type="sldNum" sz="quarter" idx="10"/>
          </p:nvPr>
        </p:nvSpPr>
        <p:spPr/>
        <p:txBody>
          <a:bodyPr/>
          <a:lstStyle/>
          <a:p>
            <a:fld id="{E5563CD1-4B79-4674-9D92-91C1FFD96D2B}" type="slidenum">
              <a:rPr lang="en-GB" smtClean="0"/>
              <a:pPr/>
              <a:t>2</a:t>
            </a:fld>
            <a:endParaRPr lang="en-GB"/>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r>
              <a:rPr lang="nl-NL" dirty="0" smtClean="0"/>
              <a:t>(Mie) We maken</a:t>
            </a:r>
            <a:r>
              <a:rPr lang="nl-NL" baseline="0" dirty="0" smtClean="0"/>
              <a:t> in onze presentatie de omgekeerde beweging: starten bij de uiteindelijke keuze, om stap voor stap het proces om daar te geraken te </a:t>
            </a:r>
            <a:r>
              <a:rPr lang="nl-NL" baseline="0" dirty="0" err="1" smtClean="0"/>
              <a:t>reconstruceren</a:t>
            </a:r>
            <a:r>
              <a:rPr lang="nl-NL" baseline="0" dirty="0" smtClean="0"/>
              <a:t>. Telkens ook met voorstelling van </a:t>
            </a:r>
            <a:r>
              <a:rPr lang="nl-NL" baseline="0" dirty="0" err="1" smtClean="0"/>
              <a:t>tools</a:t>
            </a:r>
            <a:r>
              <a:rPr lang="nl-NL" baseline="0" dirty="0" smtClean="0"/>
              <a:t> en concreet materiaal op de website. </a:t>
            </a:r>
            <a:endParaRPr lang="nl-NL" dirty="0"/>
          </a:p>
        </p:txBody>
      </p:sp>
      <p:sp>
        <p:nvSpPr>
          <p:cNvPr id="4" name="Tijdelijke aanduiding voor dianummer 3"/>
          <p:cNvSpPr>
            <a:spLocks noGrp="1"/>
          </p:cNvSpPr>
          <p:nvPr>
            <p:ph type="sldNum" sz="quarter" idx="10"/>
          </p:nvPr>
        </p:nvSpPr>
        <p:spPr/>
        <p:txBody>
          <a:bodyPr/>
          <a:lstStyle/>
          <a:p>
            <a:fld id="{E5563CD1-4B79-4674-9D92-91C1FFD96D2B}" type="slidenum">
              <a:rPr lang="en-GB" smtClean="0"/>
              <a:pPr/>
              <a:t>3</a:t>
            </a:fld>
            <a:endParaRPr lang="en-GB"/>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r>
              <a:rPr lang="nl-NL" dirty="0" smtClean="0"/>
              <a:t>(Eva)</a:t>
            </a:r>
            <a:endParaRPr lang="nl-NL" dirty="0"/>
          </a:p>
        </p:txBody>
      </p:sp>
      <p:sp>
        <p:nvSpPr>
          <p:cNvPr id="4" name="Tijdelijke aanduiding voor dianummer 3"/>
          <p:cNvSpPr>
            <a:spLocks noGrp="1"/>
          </p:cNvSpPr>
          <p:nvPr>
            <p:ph type="sldNum" sz="quarter" idx="10"/>
          </p:nvPr>
        </p:nvSpPr>
        <p:spPr/>
        <p:txBody>
          <a:bodyPr/>
          <a:lstStyle/>
          <a:p>
            <a:fld id="{E5563CD1-4B79-4674-9D92-91C1FFD96D2B}" type="slidenum">
              <a:rPr lang="en-GB" smtClean="0"/>
              <a:pPr/>
              <a:t>4</a:t>
            </a:fld>
            <a:endParaRPr lang="en-GB"/>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NL" dirty="0" smtClean="0"/>
              <a:t>(Eva)</a:t>
            </a:r>
          </a:p>
          <a:p>
            <a:r>
              <a:rPr lang="nl-NL" dirty="0" smtClean="0"/>
              <a:t>De</a:t>
            </a:r>
            <a:r>
              <a:rPr lang="nl-NL" baseline="0" dirty="0" smtClean="0"/>
              <a:t> overgang is spannend, er doen veel verhalen de ronde en het roept bij leerlingen veel emoties </a:t>
            </a:r>
            <a:r>
              <a:rPr lang="nl-NL" baseline="0" dirty="0" err="1" smtClean="0"/>
              <a:t>op.</a:t>
            </a:r>
            <a:r>
              <a:rPr lang="nl-NL" baseline="0" dirty="0" smtClean="0"/>
              <a:t> </a:t>
            </a:r>
          </a:p>
          <a:p>
            <a:r>
              <a:rPr lang="nl-NL" baseline="0" dirty="0" smtClean="0"/>
              <a:t>Tegelijk blijven ze sterk in het hier en nu, weinig verder doordenken.</a:t>
            </a:r>
            <a:endParaRPr lang="nl-NL" dirty="0"/>
          </a:p>
        </p:txBody>
      </p:sp>
      <p:sp>
        <p:nvSpPr>
          <p:cNvPr id="4" name="Tijdelijke aanduiding voor dianummer 3"/>
          <p:cNvSpPr>
            <a:spLocks noGrp="1"/>
          </p:cNvSpPr>
          <p:nvPr>
            <p:ph type="sldNum" sz="quarter" idx="10"/>
          </p:nvPr>
        </p:nvSpPr>
        <p:spPr/>
        <p:txBody>
          <a:bodyPr/>
          <a:lstStyle/>
          <a:p>
            <a:fld id="{E5563CD1-4B79-4674-9D92-91C1FFD96D2B}" type="slidenum">
              <a:rPr lang="en-GB" smtClean="0"/>
              <a:pPr/>
              <a:t>5</a:t>
            </a:fld>
            <a:endParaRPr lang="en-GB"/>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NL" dirty="0" smtClean="0"/>
              <a:t>(Eva)</a:t>
            </a:r>
          </a:p>
          <a:p>
            <a:r>
              <a:rPr lang="nl-NL" dirty="0" smtClean="0"/>
              <a:t>Toestemming</a:t>
            </a:r>
            <a:r>
              <a:rPr lang="nl-NL" baseline="0" dirty="0" smtClean="0"/>
              <a:t> van ouders voor een studie- of schoolkeuze is belangrijk voor leerlingen! Bespreken dit intensief met hen. </a:t>
            </a:r>
          </a:p>
          <a:p>
            <a:r>
              <a:rPr lang="nl-NL" baseline="0" dirty="0" smtClean="0"/>
              <a:t>Zijn leerlingen te jong om te kunnen kiezen? Maken nog een grote evolutie door, dus niet te snel vast zetten! </a:t>
            </a:r>
          </a:p>
          <a:p>
            <a:endParaRPr lang="nl-NL" baseline="0" dirty="0" smtClean="0"/>
          </a:p>
          <a:p>
            <a:r>
              <a:rPr lang="nl-NL" b="1" baseline="0" dirty="0" smtClean="0"/>
              <a:t>-&gt; citaat</a:t>
            </a:r>
          </a:p>
        </p:txBody>
      </p:sp>
      <p:sp>
        <p:nvSpPr>
          <p:cNvPr id="4" name="Tijdelijke aanduiding voor dianummer 3"/>
          <p:cNvSpPr>
            <a:spLocks noGrp="1"/>
          </p:cNvSpPr>
          <p:nvPr>
            <p:ph type="sldNum" sz="quarter" idx="10"/>
          </p:nvPr>
        </p:nvSpPr>
        <p:spPr/>
        <p:txBody>
          <a:bodyPr/>
          <a:lstStyle/>
          <a:p>
            <a:fld id="{E5563CD1-4B79-4674-9D92-91C1FFD96D2B}" type="slidenum">
              <a:rPr lang="en-GB" smtClean="0"/>
              <a:pPr/>
              <a:t>6</a:t>
            </a:fld>
            <a:endParaRPr lang="en-GB"/>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NL" dirty="0" smtClean="0"/>
              <a:t>(Eva)</a:t>
            </a:r>
          </a:p>
          <a:p>
            <a:r>
              <a:rPr lang="nl-NL" dirty="0" smtClean="0"/>
              <a:t>Taak schoolteam: samenbrengen van actoren, gesprek faciliteren en gespreksvoer geven</a:t>
            </a:r>
            <a:r>
              <a:rPr lang="nl-NL" baseline="0" dirty="0" smtClean="0"/>
              <a:t> (thema’s aanreiken en correcte informatie)</a:t>
            </a:r>
          </a:p>
          <a:p>
            <a:r>
              <a:rPr lang="nl-NL" baseline="0" dirty="0" smtClean="0"/>
              <a:t>Voldoende aandacht voor versterken van de leerling zelf: zijn/haar stem in toekomstperspectief</a:t>
            </a:r>
            <a:endParaRPr lang="nl-NL" dirty="0"/>
          </a:p>
        </p:txBody>
      </p:sp>
      <p:sp>
        <p:nvSpPr>
          <p:cNvPr id="4" name="Tijdelijke aanduiding voor dianummer 3"/>
          <p:cNvSpPr>
            <a:spLocks noGrp="1"/>
          </p:cNvSpPr>
          <p:nvPr>
            <p:ph type="sldNum" sz="quarter" idx="10"/>
          </p:nvPr>
        </p:nvSpPr>
        <p:spPr/>
        <p:txBody>
          <a:bodyPr/>
          <a:lstStyle/>
          <a:p>
            <a:fld id="{E5563CD1-4B79-4674-9D92-91C1FFD96D2B}" type="slidenum">
              <a:rPr lang="en-GB" smtClean="0"/>
              <a:pPr/>
              <a:t>7</a:t>
            </a:fld>
            <a:endParaRPr lang="en-GB"/>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r>
              <a:rPr lang="nl-NL" dirty="0" smtClean="0"/>
              <a:t>(Mie)</a:t>
            </a:r>
          </a:p>
          <a:p>
            <a:endParaRPr lang="nl-NL" dirty="0" smtClean="0"/>
          </a:p>
          <a:p>
            <a:r>
              <a:rPr lang="nl-NL" dirty="0" smtClean="0"/>
              <a:t>- start</a:t>
            </a:r>
            <a:r>
              <a:rPr lang="nl-NL" baseline="0" dirty="0" smtClean="0"/>
              <a:t> niet in derde graad, e</a:t>
            </a:r>
            <a:r>
              <a:rPr lang="nl-NL" dirty="0" smtClean="0"/>
              <a:t>r gaat ook veel aan vooraf</a:t>
            </a:r>
          </a:p>
          <a:p>
            <a:pPr>
              <a:buFontTx/>
              <a:buChar char="-"/>
            </a:pPr>
            <a:r>
              <a:rPr lang="nl-NL" dirty="0" smtClean="0"/>
              <a:t> samen starten en generiek, dan steeds versmallen, op maat van elke leerling</a:t>
            </a:r>
          </a:p>
          <a:p>
            <a:pPr>
              <a:buFontTx/>
              <a:buChar char="-"/>
            </a:pPr>
            <a:endParaRPr lang="nl-NL" dirty="0" smtClean="0"/>
          </a:p>
          <a:p>
            <a:pPr>
              <a:buFontTx/>
              <a:buNone/>
            </a:pPr>
            <a:r>
              <a:rPr lang="nl-NL" b="1" dirty="0" smtClean="0"/>
              <a:t>-&gt; link tijdlijn kind&amp;</a:t>
            </a:r>
            <a:r>
              <a:rPr lang="nl-NL" b="1" dirty="0" err="1" smtClean="0"/>
              <a:t>ouderwebsite</a:t>
            </a:r>
            <a:r>
              <a:rPr lang="nl-NL" b="1" dirty="0" smtClean="0"/>
              <a:t>,</a:t>
            </a:r>
            <a:r>
              <a:rPr lang="nl-NL" b="1" baseline="0" dirty="0" smtClean="0"/>
              <a:t> klik en print voor schoolteams</a:t>
            </a:r>
            <a:endParaRPr lang="nl-NL" b="1" dirty="0" smtClean="0"/>
          </a:p>
        </p:txBody>
      </p:sp>
      <p:sp>
        <p:nvSpPr>
          <p:cNvPr id="4" name="Tijdelijke aanduiding voor dianummer 3"/>
          <p:cNvSpPr>
            <a:spLocks noGrp="1"/>
          </p:cNvSpPr>
          <p:nvPr>
            <p:ph type="sldNum" sz="quarter" idx="10"/>
          </p:nvPr>
        </p:nvSpPr>
        <p:spPr/>
        <p:txBody>
          <a:bodyPr/>
          <a:lstStyle/>
          <a:p>
            <a:fld id="{E5563CD1-4B79-4674-9D92-91C1FFD96D2B}" type="slidenum">
              <a:rPr lang="en-GB" smtClean="0"/>
              <a:pPr/>
              <a:t>8</a:t>
            </a:fld>
            <a:endParaRPr lang="en-GB"/>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r>
              <a:rPr lang="nl-NL" dirty="0" smtClean="0"/>
              <a:t>(Mie)</a:t>
            </a:r>
          </a:p>
          <a:p>
            <a:pPr>
              <a:buFontTx/>
              <a:buNone/>
            </a:pPr>
            <a:r>
              <a:rPr lang="nl-NL" b="1" dirty="0" smtClean="0"/>
              <a:t>-&gt; voorbeeld tijdlijn de Toverberg</a:t>
            </a:r>
          </a:p>
        </p:txBody>
      </p:sp>
      <p:sp>
        <p:nvSpPr>
          <p:cNvPr id="4" name="Tijdelijke aanduiding voor dianummer 3"/>
          <p:cNvSpPr>
            <a:spLocks noGrp="1"/>
          </p:cNvSpPr>
          <p:nvPr>
            <p:ph type="sldNum" sz="quarter" idx="10"/>
          </p:nvPr>
        </p:nvSpPr>
        <p:spPr/>
        <p:txBody>
          <a:bodyPr/>
          <a:lstStyle/>
          <a:p>
            <a:fld id="{E5563CD1-4B79-4674-9D92-91C1FFD96D2B}" type="slidenum">
              <a:rPr lang="en-GB" smtClean="0"/>
              <a:pPr/>
              <a:t>9</a:t>
            </a:fld>
            <a:endParaRPr lang="en-GB"/>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NL" dirty="0" smtClean="0"/>
              <a:t>(Mie)</a:t>
            </a:r>
          </a:p>
          <a:p>
            <a:r>
              <a:rPr lang="nl-NL" dirty="0" smtClean="0"/>
              <a:t>Expliciteren: hoe passen</a:t>
            </a:r>
            <a:r>
              <a:rPr lang="nl-NL" baseline="0" dirty="0" smtClean="0"/>
              <a:t> activiteiten die je doet rond studie- en schoolkeuze in keuzeproces? (tijdlijn) + nabespreken en analyseren: wat nemen we hieruit mee? </a:t>
            </a:r>
            <a:endParaRPr lang="nl-NL" dirty="0" smtClean="0"/>
          </a:p>
          <a:p>
            <a:r>
              <a:rPr lang="nl-NL" dirty="0" smtClean="0"/>
              <a:t>-&gt; Argumenteren:</a:t>
            </a:r>
            <a:r>
              <a:rPr lang="nl-NL" baseline="0" dirty="0" smtClean="0"/>
              <a:t> taal geven, waarde van argumenten inschatten, afwegen </a:t>
            </a:r>
            <a:endParaRPr lang="nl-NL" dirty="0" smtClean="0"/>
          </a:p>
          <a:p>
            <a:pPr>
              <a:buFontTx/>
              <a:buChar char="-"/>
            </a:pPr>
            <a:endParaRPr lang="nl-NL" dirty="0" smtClean="0"/>
          </a:p>
        </p:txBody>
      </p:sp>
      <p:sp>
        <p:nvSpPr>
          <p:cNvPr id="4" name="Tijdelijke aanduiding voor dianummer 3"/>
          <p:cNvSpPr>
            <a:spLocks noGrp="1"/>
          </p:cNvSpPr>
          <p:nvPr>
            <p:ph type="sldNum" sz="quarter" idx="10"/>
          </p:nvPr>
        </p:nvSpPr>
        <p:spPr/>
        <p:txBody>
          <a:bodyPr/>
          <a:lstStyle/>
          <a:p>
            <a:fld id="{E5563CD1-4B79-4674-9D92-91C1FFD96D2B}" type="slidenum">
              <a:rPr lang="en-GB" smtClean="0"/>
              <a:pPr/>
              <a:t>10</a:t>
            </a:fld>
            <a:endParaRPr lang="en-GB"/>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baseline="0" dirty="0" smtClean="0"/>
              <a:t>(Mie)</a:t>
            </a:r>
          </a:p>
          <a:p>
            <a:r>
              <a:rPr lang="nl-BE" baseline="0" dirty="0" smtClean="0"/>
              <a:t>-&gt; aanvullen met voorbeelden oefeningen keuzeproces</a:t>
            </a:r>
          </a:p>
        </p:txBody>
      </p:sp>
      <p:sp>
        <p:nvSpPr>
          <p:cNvPr id="4" name="Tijdelijke aanduiding voor dianummer 3"/>
          <p:cNvSpPr>
            <a:spLocks noGrp="1"/>
          </p:cNvSpPr>
          <p:nvPr>
            <p:ph type="sldNum" sz="quarter" idx="10"/>
          </p:nvPr>
        </p:nvSpPr>
        <p:spPr/>
        <p:txBody>
          <a:bodyPr/>
          <a:lstStyle/>
          <a:p>
            <a:fld id="{E5563CD1-4B79-4674-9D92-91C1FFD96D2B}" type="slidenum">
              <a:rPr lang="en-GB" smtClean="0"/>
              <a:pPr/>
              <a:t>11</a:t>
            </a:fld>
            <a:endParaRPr lang="en-GB"/>
          </a:p>
        </p:txBody>
      </p:sp>
    </p:spTree>
    <p:extLst>
      <p:ext uri="{BB962C8B-B14F-4D97-AF65-F5344CB8AC3E}">
        <p14:creationId xmlns:p14="http://schemas.microsoft.com/office/powerpoint/2010/main" val="17345726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r>
              <a:rPr lang="nl-NL" dirty="0" smtClean="0"/>
              <a:t>(Eva)</a:t>
            </a:r>
            <a:endParaRPr lang="nl-NL" dirty="0"/>
          </a:p>
        </p:txBody>
      </p:sp>
      <p:sp>
        <p:nvSpPr>
          <p:cNvPr id="4" name="Tijdelijke aanduiding voor dianummer 3"/>
          <p:cNvSpPr>
            <a:spLocks noGrp="1"/>
          </p:cNvSpPr>
          <p:nvPr>
            <p:ph type="sldNum" sz="quarter" idx="10"/>
          </p:nvPr>
        </p:nvSpPr>
        <p:spPr/>
        <p:txBody>
          <a:bodyPr/>
          <a:lstStyle/>
          <a:p>
            <a:fld id="{E5563CD1-4B79-4674-9D92-91C1FFD96D2B}" type="slidenum">
              <a:rPr lang="en-GB" smtClean="0"/>
              <a:pPr/>
              <a:t>12</a:t>
            </a:fld>
            <a:endParaRPr lang="en-GB"/>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NL" dirty="0" smtClean="0"/>
              <a:t>(Eva)</a:t>
            </a:r>
          </a:p>
          <a:p>
            <a:r>
              <a:rPr lang="nl-NL" b="0" dirty="0" smtClean="0"/>
              <a:t>Belangrijkste</a:t>
            </a:r>
            <a:r>
              <a:rPr lang="nl-NL" b="0" baseline="0" dirty="0" smtClean="0"/>
              <a:t> informatiebronnen voor leerlingen + CLB is de grote onbekende! </a:t>
            </a:r>
          </a:p>
          <a:p>
            <a:pPr>
              <a:buFontTx/>
              <a:buNone/>
            </a:pPr>
            <a:endParaRPr lang="nl-NL" b="0" baseline="0" dirty="0" smtClean="0"/>
          </a:p>
          <a:p>
            <a:pPr>
              <a:buFontTx/>
              <a:buNone/>
            </a:pPr>
            <a:r>
              <a:rPr lang="nl-NL" b="0" baseline="0" dirty="0" smtClean="0"/>
              <a:t>MAAR: betrouwbare en volledige informatie? Beperkt netwerk van sommige ouders/families + vaardigheden om etalagewerk van scholen te doorprikken op websites? </a:t>
            </a:r>
          </a:p>
        </p:txBody>
      </p:sp>
      <p:sp>
        <p:nvSpPr>
          <p:cNvPr id="4" name="Tijdelijke aanduiding voor dianummer 3"/>
          <p:cNvSpPr>
            <a:spLocks noGrp="1"/>
          </p:cNvSpPr>
          <p:nvPr>
            <p:ph type="sldNum" sz="quarter" idx="10"/>
          </p:nvPr>
        </p:nvSpPr>
        <p:spPr/>
        <p:txBody>
          <a:bodyPr/>
          <a:lstStyle/>
          <a:p>
            <a:fld id="{E5563CD1-4B79-4674-9D92-91C1FFD96D2B}" type="slidenum">
              <a:rPr lang="en-GB" smtClean="0"/>
              <a:pPr/>
              <a:t>13</a:t>
            </a:fld>
            <a:endParaRPr lang="en-GB"/>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r>
              <a:rPr lang="nl-NL" b="0" dirty="0" smtClean="0"/>
              <a:t>(Eva)</a:t>
            </a:r>
          </a:p>
          <a:p>
            <a:r>
              <a:rPr lang="nl-NL" b="0" dirty="0" smtClean="0"/>
              <a:t>Opvallende tegenstelling tussen arbeidersklasse en (hogere) middenklasse heeft wellicht te maken met eigen informatiebronnen</a:t>
            </a:r>
            <a:r>
              <a:rPr lang="nl-NL" b="0" baseline="0" dirty="0" smtClean="0"/>
              <a:t> en netwerk. Lage SES steunt meer op het internet, maar ook kwetsbaarder: niet altijd in staat juiste inschattingen te maken, geen ‘achtergrondinfo’</a:t>
            </a:r>
            <a:endParaRPr lang="nl-NL" b="0" dirty="0" smtClean="0"/>
          </a:p>
        </p:txBody>
      </p:sp>
      <p:sp>
        <p:nvSpPr>
          <p:cNvPr id="4" name="Tijdelijke aanduiding voor dianummer 3"/>
          <p:cNvSpPr>
            <a:spLocks noGrp="1"/>
          </p:cNvSpPr>
          <p:nvPr>
            <p:ph type="sldNum" sz="quarter" idx="10"/>
          </p:nvPr>
        </p:nvSpPr>
        <p:spPr/>
        <p:txBody>
          <a:bodyPr/>
          <a:lstStyle/>
          <a:p>
            <a:fld id="{E5563CD1-4B79-4674-9D92-91C1FFD96D2B}" type="slidenum">
              <a:rPr lang="en-GB" smtClean="0"/>
              <a:pPr/>
              <a:t>14</a:t>
            </a:fld>
            <a:endParaRPr lang="en-GB"/>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r>
              <a:rPr lang="nl-NL" b="0" dirty="0" smtClean="0"/>
              <a:t>(Eva)</a:t>
            </a:r>
          </a:p>
          <a:p>
            <a:r>
              <a:rPr lang="nl-NL" b="0" dirty="0" smtClean="0"/>
              <a:t>Kinderen praten hun omgeving na: </a:t>
            </a:r>
          </a:p>
          <a:p>
            <a:pPr>
              <a:buFontTx/>
              <a:buChar char="-"/>
            </a:pPr>
            <a:r>
              <a:rPr lang="nl-NL" b="0" dirty="0" smtClean="0"/>
              <a:t> ASO,</a:t>
            </a:r>
            <a:r>
              <a:rPr lang="nl-NL" b="0" baseline="0" dirty="0" smtClean="0"/>
              <a:t> BSO, KSO, TSO… maar weten niet wat dit inhoudt</a:t>
            </a:r>
          </a:p>
          <a:p>
            <a:pPr>
              <a:buFontTx/>
              <a:buChar char="-"/>
            </a:pPr>
            <a:r>
              <a:rPr lang="nl-NL" b="0" dirty="0" smtClean="0"/>
              <a:t> spreken in termen van hoger en lager, maar weten eigenlijk niet wat de verschillende studierichtingen precies inhouden</a:t>
            </a:r>
          </a:p>
        </p:txBody>
      </p:sp>
      <p:sp>
        <p:nvSpPr>
          <p:cNvPr id="4" name="Tijdelijke aanduiding voor dianummer 3"/>
          <p:cNvSpPr>
            <a:spLocks noGrp="1"/>
          </p:cNvSpPr>
          <p:nvPr>
            <p:ph type="sldNum" sz="quarter" idx="10"/>
          </p:nvPr>
        </p:nvSpPr>
        <p:spPr/>
        <p:txBody>
          <a:bodyPr/>
          <a:lstStyle/>
          <a:p>
            <a:fld id="{E5563CD1-4B79-4674-9D92-91C1FFD96D2B}" type="slidenum">
              <a:rPr lang="en-GB" smtClean="0"/>
              <a:pPr/>
              <a:t>15</a:t>
            </a:fld>
            <a:endParaRPr lang="en-GB"/>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NL" b="0" dirty="0" smtClean="0"/>
              <a:t>(Eva)</a:t>
            </a:r>
          </a:p>
        </p:txBody>
      </p:sp>
      <p:sp>
        <p:nvSpPr>
          <p:cNvPr id="4" name="Tijdelijke aanduiding voor dianummer 3"/>
          <p:cNvSpPr>
            <a:spLocks noGrp="1"/>
          </p:cNvSpPr>
          <p:nvPr>
            <p:ph type="sldNum" sz="quarter" idx="10"/>
          </p:nvPr>
        </p:nvSpPr>
        <p:spPr/>
        <p:txBody>
          <a:bodyPr/>
          <a:lstStyle/>
          <a:p>
            <a:fld id="{E5563CD1-4B79-4674-9D92-91C1FFD96D2B}" type="slidenum">
              <a:rPr lang="en-GB" smtClean="0"/>
              <a:pPr/>
              <a:t>16</a:t>
            </a:fld>
            <a:endParaRPr lang="en-GB"/>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r>
              <a:rPr lang="nl-NL" b="0" dirty="0" smtClean="0"/>
              <a:t>(Eva)</a:t>
            </a:r>
          </a:p>
          <a:p>
            <a:r>
              <a:rPr lang="nl-NL" b="0" dirty="0" smtClean="0"/>
              <a:t>De</a:t>
            </a:r>
            <a:r>
              <a:rPr lang="nl-NL" b="0" baseline="0" dirty="0" smtClean="0"/>
              <a:t> mechanismen van het onderwijssysteem zijn duidelijk</a:t>
            </a:r>
            <a:endParaRPr lang="nl-NL" b="0" dirty="0" smtClean="0"/>
          </a:p>
        </p:txBody>
      </p:sp>
      <p:sp>
        <p:nvSpPr>
          <p:cNvPr id="4" name="Tijdelijke aanduiding voor dianummer 3"/>
          <p:cNvSpPr>
            <a:spLocks noGrp="1"/>
          </p:cNvSpPr>
          <p:nvPr>
            <p:ph type="sldNum" sz="quarter" idx="10"/>
          </p:nvPr>
        </p:nvSpPr>
        <p:spPr/>
        <p:txBody>
          <a:bodyPr/>
          <a:lstStyle/>
          <a:p>
            <a:fld id="{E5563CD1-4B79-4674-9D92-91C1FFD96D2B}" type="slidenum">
              <a:rPr lang="en-GB" smtClean="0"/>
              <a:pPr/>
              <a:t>17</a:t>
            </a:fld>
            <a:endParaRPr lang="en-GB"/>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NL" b="0" dirty="0" smtClean="0"/>
              <a:t>(Eva)</a:t>
            </a:r>
          </a:p>
          <a:p>
            <a:endParaRPr lang="nl-NL" b="1" dirty="0" smtClean="0"/>
          </a:p>
        </p:txBody>
      </p:sp>
      <p:sp>
        <p:nvSpPr>
          <p:cNvPr id="4" name="Tijdelijke aanduiding voor dianummer 3"/>
          <p:cNvSpPr>
            <a:spLocks noGrp="1"/>
          </p:cNvSpPr>
          <p:nvPr>
            <p:ph type="sldNum" sz="quarter" idx="10"/>
          </p:nvPr>
        </p:nvSpPr>
        <p:spPr/>
        <p:txBody>
          <a:bodyPr/>
          <a:lstStyle/>
          <a:p>
            <a:fld id="{E5563CD1-4B79-4674-9D92-91C1FFD96D2B}" type="slidenum">
              <a:rPr lang="en-GB" smtClean="0"/>
              <a:pPr/>
              <a:t>18</a:t>
            </a:fld>
            <a:endParaRPr lang="en-GB"/>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NL" b="0" dirty="0" smtClean="0"/>
              <a:t>(Eva)</a:t>
            </a:r>
          </a:p>
          <a:p>
            <a:endParaRPr lang="nl-NL" b="1" dirty="0" smtClean="0"/>
          </a:p>
        </p:txBody>
      </p:sp>
      <p:sp>
        <p:nvSpPr>
          <p:cNvPr id="4" name="Tijdelijke aanduiding voor dianummer 3"/>
          <p:cNvSpPr>
            <a:spLocks noGrp="1"/>
          </p:cNvSpPr>
          <p:nvPr>
            <p:ph type="sldNum" sz="quarter" idx="10"/>
          </p:nvPr>
        </p:nvSpPr>
        <p:spPr/>
        <p:txBody>
          <a:bodyPr/>
          <a:lstStyle/>
          <a:p>
            <a:fld id="{E5563CD1-4B79-4674-9D92-91C1FFD96D2B}" type="slidenum">
              <a:rPr lang="en-GB" smtClean="0"/>
              <a:pPr/>
              <a:t>19</a:t>
            </a:fld>
            <a:endParaRPr lang="en-GB"/>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NL" b="0" dirty="0" smtClean="0"/>
              <a:t>(Mie)</a:t>
            </a:r>
          </a:p>
          <a:p>
            <a:pPr marL="0" marR="0" indent="0" algn="l" defTabSz="914400" rtl="0" eaLnBrk="1" fontAlgn="auto" latinLnBrk="0" hangingPunct="1">
              <a:lnSpc>
                <a:spcPct val="100000"/>
              </a:lnSpc>
              <a:spcBef>
                <a:spcPts val="0"/>
              </a:spcBef>
              <a:spcAft>
                <a:spcPts val="0"/>
              </a:spcAft>
              <a:buClrTx/>
              <a:buSzTx/>
              <a:buFontTx/>
              <a:buNone/>
              <a:tabLst/>
              <a:defRPr/>
            </a:pPr>
            <a:r>
              <a:rPr lang="nl-NL" b="0" dirty="0" smtClean="0"/>
              <a:t>Leerlingen</a:t>
            </a:r>
            <a:r>
              <a:rPr lang="nl-NL" b="0" baseline="0" dirty="0" smtClean="0"/>
              <a:t> staan op hun autonomie, maar willen gericht ondersteund worden</a:t>
            </a:r>
            <a:endParaRPr lang="nl-NL" b="1" dirty="0" smtClean="0"/>
          </a:p>
        </p:txBody>
      </p:sp>
      <p:sp>
        <p:nvSpPr>
          <p:cNvPr id="4" name="Tijdelijke aanduiding voor dianummer 3"/>
          <p:cNvSpPr>
            <a:spLocks noGrp="1"/>
          </p:cNvSpPr>
          <p:nvPr>
            <p:ph type="sldNum" sz="quarter" idx="10"/>
          </p:nvPr>
        </p:nvSpPr>
        <p:spPr/>
        <p:txBody>
          <a:bodyPr/>
          <a:lstStyle/>
          <a:p>
            <a:fld id="{E5563CD1-4B79-4674-9D92-91C1FFD96D2B}" type="slidenum">
              <a:rPr lang="en-GB" smtClean="0"/>
              <a:pPr/>
              <a:t>20</a:t>
            </a:fld>
            <a:endParaRPr lang="en-GB"/>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r>
              <a:rPr lang="nl-NL" b="0" dirty="0" smtClean="0"/>
              <a:t>(Mie)</a:t>
            </a:r>
          </a:p>
          <a:p>
            <a:pPr>
              <a:buFontTx/>
              <a:buChar char="-"/>
            </a:pPr>
            <a:r>
              <a:rPr lang="nl-NL" b="0" dirty="0" smtClean="0"/>
              <a:t>Volledig</a:t>
            </a:r>
            <a:r>
              <a:rPr lang="nl-NL" b="0" baseline="0" dirty="0" smtClean="0"/>
              <a:t> plaatje, met gelijkwaardige behandeling van verschillende opties en richtingen</a:t>
            </a:r>
          </a:p>
          <a:p>
            <a:pPr>
              <a:buFontTx/>
              <a:buChar char="-"/>
            </a:pPr>
            <a:r>
              <a:rPr lang="nl-NL" b="0" baseline="0" dirty="0" smtClean="0"/>
              <a:t>Aandacht voor vethaal van leeftijdsgenoten</a:t>
            </a:r>
            <a:endParaRPr lang="nl-NL" b="0" dirty="0" smtClean="0"/>
          </a:p>
        </p:txBody>
      </p:sp>
      <p:sp>
        <p:nvSpPr>
          <p:cNvPr id="4" name="Tijdelijke aanduiding voor dianummer 3"/>
          <p:cNvSpPr>
            <a:spLocks noGrp="1"/>
          </p:cNvSpPr>
          <p:nvPr>
            <p:ph type="sldNum" sz="quarter" idx="10"/>
          </p:nvPr>
        </p:nvSpPr>
        <p:spPr/>
        <p:txBody>
          <a:bodyPr/>
          <a:lstStyle/>
          <a:p>
            <a:fld id="{E5563CD1-4B79-4674-9D92-91C1FFD96D2B}" type="slidenum">
              <a:rPr lang="en-GB" smtClean="0"/>
              <a:pPr/>
              <a:t>21</a:t>
            </a:fld>
            <a:endParaRPr lang="en-GB"/>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NL" b="0" dirty="0" smtClean="0"/>
              <a:t>(Mie)</a:t>
            </a:r>
          </a:p>
          <a:p>
            <a:pPr marL="228600" indent="-228600">
              <a:buAutoNum type="arabicPeriod"/>
            </a:pPr>
            <a:r>
              <a:rPr lang="nl-NL" b="1" dirty="0" smtClean="0"/>
              <a:t>-&gt; link </a:t>
            </a:r>
            <a:r>
              <a:rPr lang="nl-NL" b="1" dirty="0" err="1" smtClean="0"/>
              <a:t>videoscribe</a:t>
            </a:r>
            <a:r>
              <a:rPr lang="nl-NL" b="1" dirty="0" smtClean="0"/>
              <a:t> secundair onderwijs, fragment STEM (vanaf 3”20’)</a:t>
            </a:r>
          </a:p>
          <a:p>
            <a:pPr marL="228600" indent="-228600">
              <a:buNone/>
            </a:pPr>
            <a:endParaRPr lang="nl-NL" b="1" dirty="0" smtClean="0"/>
          </a:p>
        </p:txBody>
      </p:sp>
      <p:sp>
        <p:nvSpPr>
          <p:cNvPr id="4" name="Tijdelijke aanduiding voor dianummer 3"/>
          <p:cNvSpPr>
            <a:spLocks noGrp="1"/>
          </p:cNvSpPr>
          <p:nvPr>
            <p:ph type="sldNum" sz="quarter" idx="10"/>
          </p:nvPr>
        </p:nvSpPr>
        <p:spPr/>
        <p:txBody>
          <a:bodyPr/>
          <a:lstStyle/>
          <a:p>
            <a:fld id="{E5563CD1-4B79-4674-9D92-91C1FFD96D2B}" type="slidenum">
              <a:rPr lang="en-GB" smtClean="0"/>
              <a:pPr/>
              <a:t>22</a:t>
            </a:fld>
            <a:endParaRPr lang="en-GB"/>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smtClean="0"/>
              <a:t>(Mie)</a:t>
            </a:r>
            <a:endParaRPr lang="nl-BE" dirty="0"/>
          </a:p>
        </p:txBody>
      </p:sp>
      <p:sp>
        <p:nvSpPr>
          <p:cNvPr id="4" name="Tijdelijke aanduiding voor dianummer 3"/>
          <p:cNvSpPr>
            <a:spLocks noGrp="1"/>
          </p:cNvSpPr>
          <p:nvPr>
            <p:ph type="sldNum" sz="quarter" idx="10"/>
          </p:nvPr>
        </p:nvSpPr>
        <p:spPr/>
        <p:txBody>
          <a:bodyPr/>
          <a:lstStyle/>
          <a:p>
            <a:fld id="{E5563CD1-4B79-4674-9D92-91C1FFD96D2B}" type="slidenum">
              <a:rPr lang="en-GB" smtClean="0"/>
              <a:pPr/>
              <a:t>23</a:t>
            </a:fld>
            <a:endParaRPr lang="en-GB"/>
          </a:p>
        </p:txBody>
      </p:sp>
    </p:spTree>
    <p:extLst>
      <p:ext uri="{BB962C8B-B14F-4D97-AF65-F5344CB8AC3E}">
        <p14:creationId xmlns:p14="http://schemas.microsoft.com/office/powerpoint/2010/main" val="368991196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NL" b="0" dirty="0" smtClean="0"/>
              <a:t>(Mie)</a:t>
            </a:r>
          </a:p>
          <a:p>
            <a:pPr>
              <a:buFontTx/>
              <a:buChar char="-"/>
            </a:pPr>
            <a:r>
              <a:rPr lang="nl-NL" b="0" dirty="0" smtClean="0"/>
              <a:t>Leerlingen moeten de kans krijgen om nieuwe dingen te leren kennen, leefwereld verbreding</a:t>
            </a:r>
          </a:p>
          <a:p>
            <a:pPr>
              <a:buFontTx/>
              <a:buChar char="-"/>
            </a:pPr>
            <a:r>
              <a:rPr lang="nl-NL" b="0" dirty="0" smtClean="0"/>
              <a:t>Ze moeten taal aangereikt</a:t>
            </a:r>
            <a:r>
              <a:rPr lang="nl-NL" b="0" baseline="0" dirty="0" smtClean="0"/>
              <a:t> krijgen om te verwoorden waar ze goed in zijn en hierover te praten met anderen. Uitgangspunt: kwaliteiten zijn positief!</a:t>
            </a:r>
          </a:p>
          <a:p>
            <a:pPr>
              <a:buFontTx/>
              <a:buChar char="-"/>
            </a:pPr>
            <a:r>
              <a:rPr lang="nl-NL" b="0" baseline="0" dirty="0" smtClean="0"/>
              <a:t>Het rapport is een doorslaggevend document in het keuzeproces: talentenverhaal hier een plaats geven, anders dreigt het een fait divers te blijven (keuze gebaseerd op taal en rekenen)</a:t>
            </a:r>
            <a:endParaRPr lang="nl-NL" b="0" dirty="0" smtClean="0"/>
          </a:p>
        </p:txBody>
      </p:sp>
      <p:sp>
        <p:nvSpPr>
          <p:cNvPr id="4" name="Tijdelijke aanduiding voor dianummer 3"/>
          <p:cNvSpPr>
            <a:spLocks noGrp="1"/>
          </p:cNvSpPr>
          <p:nvPr>
            <p:ph type="sldNum" sz="quarter" idx="10"/>
          </p:nvPr>
        </p:nvSpPr>
        <p:spPr/>
        <p:txBody>
          <a:bodyPr/>
          <a:lstStyle/>
          <a:p>
            <a:fld id="{E5563CD1-4B79-4674-9D92-91C1FFD96D2B}" type="slidenum">
              <a:rPr lang="en-GB" smtClean="0"/>
              <a:pPr/>
              <a:t>24</a:t>
            </a:fld>
            <a:endParaRPr lang="en-GB"/>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pPr>
              <a:buFontTx/>
              <a:buChar char="-"/>
            </a:pPr>
            <a:r>
              <a:rPr lang="nl-NL" b="0" dirty="0" smtClean="0"/>
              <a:t>Leerlingen moeten de kans krijgen om nieuwe dingen te leren kennen, leefwereld verbreding</a:t>
            </a:r>
          </a:p>
          <a:p>
            <a:pPr>
              <a:buFontTx/>
              <a:buChar char="-"/>
            </a:pPr>
            <a:r>
              <a:rPr lang="nl-NL" b="0" dirty="0" smtClean="0"/>
              <a:t>Ze moeten taal aangereikt</a:t>
            </a:r>
            <a:r>
              <a:rPr lang="nl-NL" b="0" baseline="0" dirty="0" smtClean="0"/>
              <a:t> krijgen om te verwoorden waar ze goed in zijn en hierover te praten met anderen. Uitgangspunt: kwaliteiten zijn positief!</a:t>
            </a:r>
          </a:p>
          <a:p>
            <a:pPr>
              <a:buFontTx/>
              <a:buChar char="-"/>
            </a:pPr>
            <a:r>
              <a:rPr lang="nl-NL" b="0" baseline="0" dirty="0" smtClean="0"/>
              <a:t>Het rapport is een doorslaggevend document in het keuzeproces: talentenverhaal hier een plaats geven, anders dreigt het een fait divers te blijven (keuze gebaseerd op taal en rekenen)</a:t>
            </a:r>
            <a:endParaRPr lang="nl-NL" b="0" dirty="0" smtClean="0"/>
          </a:p>
        </p:txBody>
      </p:sp>
      <p:sp>
        <p:nvSpPr>
          <p:cNvPr id="4" name="Tijdelijke aanduiding voor dianummer 3"/>
          <p:cNvSpPr>
            <a:spLocks noGrp="1"/>
          </p:cNvSpPr>
          <p:nvPr>
            <p:ph type="sldNum" sz="quarter" idx="10"/>
          </p:nvPr>
        </p:nvSpPr>
        <p:spPr/>
        <p:txBody>
          <a:bodyPr/>
          <a:lstStyle/>
          <a:p>
            <a:fld id="{E5563CD1-4B79-4674-9D92-91C1FFD96D2B}" type="slidenum">
              <a:rPr lang="en-GB" smtClean="0"/>
              <a:pPr/>
              <a:t>25</a:t>
            </a:fld>
            <a:endParaRPr lang="en-GB"/>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r>
              <a:rPr lang="nl-NL" b="0" dirty="0" smtClean="0"/>
              <a:t>Game</a:t>
            </a:r>
            <a:r>
              <a:rPr lang="nl-NL" b="0" baseline="0" dirty="0" smtClean="0"/>
              <a:t> koppelt interesses en kwaliteiten aan </a:t>
            </a:r>
            <a:r>
              <a:rPr lang="nl-NL" b="0" baseline="0" dirty="0" err="1" smtClean="0"/>
              <a:t>studiedomene</a:t>
            </a:r>
            <a:endParaRPr lang="nl-NL" b="0" dirty="0" smtClean="0"/>
          </a:p>
        </p:txBody>
      </p:sp>
      <p:sp>
        <p:nvSpPr>
          <p:cNvPr id="4" name="Tijdelijke aanduiding voor dianummer 3"/>
          <p:cNvSpPr>
            <a:spLocks noGrp="1"/>
          </p:cNvSpPr>
          <p:nvPr>
            <p:ph type="sldNum" sz="quarter" idx="10"/>
          </p:nvPr>
        </p:nvSpPr>
        <p:spPr/>
        <p:txBody>
          <a:bodyPr/>
          <a:lstStyle/>
          <a:p>
            <a:fld id="{E5563CD1-4B79-4674-9D92-91C1FFD96D2B}" type="slidenum">
              <a:rPr lang="en-GB" smtClean="0"/>
              <a:pPr/>
              <a:t>26</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nl-NL" smtClean="0"/>
              <a:t>Klik om de stijl te bewerken</a:t>
            </a:r>
            <a:endParaRPr lang="en-GB"/>
          </a:p>
        </p:txBody>
      </p:sp>
      <p:sp>
        <p:nvSpPr>
          <p:cNvPr id="3" name="Ond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smtClean="0"/>
              <a:t>Klik om de ondertitelstijl van het model te bewerken</a:t>
            </a:r>
            <a:endParaRPr lang="en-GB"/>
          </a:p>
        </p:txBody>
      </p:sp>
      <p:sp>
        <p:nvSpPr>
          <p:cNvPr id="4" name="Tijdelijke aanduiding voor datum 3"/>
          <p:cNvSpPr>
            <a:spLocks noGrp="1"/>
          </p:cNvSpPr>
          <p:nvPr>
            <p:ph type="dt" sz="half" idx="10"/>
          </p:nvPr>
        </p:nvSpPr>
        <p:spPr/>
        <p:txBody>
          <a:bodyPr/>
          <a:lstStyle/>
          <a:p>
            <a:fld id="{D539B7A0-3AAE-49C7-A09A-77BE65C75514}" type="datetimeFigureOut">
              <a:rPr lang="en-GB" smtClean="0"/>
              <a:pPr/>
              <a:t>19/12/2017</a:t>
            </a:fld>
            <a:endParaRPr lang="en-GB"/>
          </a:p>
        </p:txBody>
      </p:sp>
      <p:sp>
        <p:nvSpPr>
          <p:cNvPr id="5" name="Tijdelijke aanduiding voor voettekst 4"/>
          <p:cNvSpPr>
            <a:spLocks noGrp="1"/>
          </p:cNvSpPr>
          <p:nvPr>
            <p:ph type="ftr" sz="quarter" idx="11"/>
          </p:nvPr>
        </p:nvSpPr>
        <p:spPr/>
        <p:txBody>
          <a:bodyPr/>
          <a:lstStyle/>
          <a:p>
            <a:endParaRPr lang="en-GB"/>
          </a:p>
        </p:txBody>
      </p:sp>
      <p:sp>
        <p:nvSpPr>
          <p:cNvPr id="6" name="Tijdelijke aanduiding voor dianummer 5"/>
          <p:cNvSpPr>
            <a:spLocks noGrp="1"/>
          </p:cNvSpPr>
          <p:nvPr>
            <p:ph type="sldNum" sz="quarter" idx="12"/>
          </p:nvPr>
        </p:nvSpPr>
        <p:spPr/>
        <p:txBody>
          <a:bodyPr/>
          <a:lstStyle/>
          <a:p>
            <a:fld id="{0DE31DE8-930A-49B1-AFF7-88EE02C92D45}" type="slidenum">
              <a:rPr lang="en-GB" smtClean="0"/>
              <a:pPr/>
              <a:t>‹nr.›</a:t>
            </a:fld>
            <a:endParaRPr lang="en-GB"/>
          </a:p>
        </p:txBody>
      </p:sp>
    </p:spTree>
    <p:extLst>
      <p:ext uri="{BB962C8B-B14F-4D97-AF65-F5344CB8AC3E}">
        <p14:creationId xmlns:p14="http://schemas.microsoft.com/office/powerpoint/2010/main" val="8885569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en-GB"/>
          </a:p>
        </p:txBody>
      </p:sp>
      <p:sp>
        <p:nvSpPr>
          <p:cNvPr id="3" name="Tijdelijke aanduiding voor inhoud 2"/>
          <p:cNvSpPr>
            <a:spLocks noGrp="1"/>
          </p:cNvSpPr>
          <p:nvPr>
            <p:ph idx="1"/>
          </p:nvPr>
        </p:nvSpPr>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GB"/>
          </a:p>
        </p:txBody>
      </p:sp>
      <p:sp>
        <p:nvSpPr>
          <p:cNvPr id="4" name="Tijdelijke aanduiding voor datum 3"/>
          <p:cNvSpPr>
            <a:spLocks noGrp="1"/>
          </p:cNvSpPr>
          <p:nvPr>
            <p:ph type="dt" sz="half" idx="10"/>
          </p:nvPr>
        </p:nvSpPr>
        <p:spPr/>
        <p:txBody>
          <a:bodyPr/>
          <a:lstStyle/>
          <a:p>
            <a:fld id="{D539B7A0-3AAE-49C7-A09A-77BE65C75514}" type="datetimeFigureOut">
              <a:rPr lang="en-GB" smtClean="0"/>
              <a:pPr/>
              <a:t>19/12/2017</a:t>
            </a:fld>
            <a:endParaRPr lang="en-GB"/>
          </a:p>
        </p:txBody>
      </p:sp>
      <p:sp>
        <p:nvSpPr>
          <p:cNvPr id="5" name="Tijdelijke aanduiding voor voettekst 4"/>
          <p:cNvSpPr>
            <a:spLocks noGrp="1"/>
          </p:cNvSpPr>
          <p:nvPr>
            <p:ph type="ftr" sz="quarter" idx="11"/>
          </p:nvPr>
        </p:nvSpPr>
        <p:spPr/>
        <p:txBody>
          <a:bodyPr/>
          <a:lstStyle/>
          <a:p>
            <a:endParaRPr lang="en-GB"/>
          </a:p>
        </p:txBody>
      </p:sp>
      <p:sp>
        <p:nvSpPr>
          <p:cNvPr id="6" name="Tijdelijke aanduiding voor dianummer 5"/>
          <p:cNvSpPr>
            <a:spLocks noGrp="1"/>
          </p:cNvSpPr>
          <p:nvPr>
            <p:ph type="sldNum" sz="quarter" idx="12"/>
          </p:nvPr>
        </p:nvSpPr>
        <p:spPr/>
        <p:txBody>
          <a:bodyPr/>
          <a:lstStyle/>
          <a:p>
            <a:fld id="{0DE31DE8-930A-49B1-AFF7-88EE02C92D45}" type="slidenum">
              <a:rPr lang="en-GB" smtClean="0"/>
              <a:pPr/>
              <a:t>‹nr.›</a:t>
            </a:fld>
            <a:endParaRPr lang="en-GB"/>
          </a:p>
        </p:txBody>
      </p:sp>
    </p:spTree>
    <p:extLst>
      <p:ext uri="{BB962C8B-B14F-4D97-AF65-F5344CB8AC3E}">
        <p14:creationId xmlns:p14="http://schemas.microsoft.com/office/powerpoint/2010/main" val="6003793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nl-NL" smtClean="0"/>
              <a:t>Klik om de stijl te bewerken</a:t>
            </a:r>
            <a:endParaRPr lang="en-GB"/>
          </a:p>
        </p:txBody>
      </p:sp>
      <p:sp>
        <p:nvSpPr>
          <p:cNvPr id="3" name="Tijdelijke aanduiding voor teks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smtClean="0"/>
              <a:t>Klik om de modelstijlen te bewerken</a:t>
            </a:r>
          </a:p>
        </p:txBody>
      </p:sp>
      <p:sp>
        <p:nvSpPr>
          <p:cNvPr id="4" name="Tijdelijke aanduiding voor datum 3"/>
          <p:cNvSpPr>
            <a:spLocks noGrp="1"/>
          </p:cNvSpPr>
          <p:nvPr>
            <p:ph type="dt" sz="half" idx="10"/>
          </p:nvPr>
        </p:nvSpPr>
        <p:spPr/>
        <p:txBody>
          <a:bodyPr/>
          <a:lstStyle/>
          <a:p>
            <a:fld id="{D539B7A0-3AAE-49C7-A09A-77BE65C75514}" type="datetimeFigureOut">
              <a:rPr lang="en-GB" smtClean="0"/>
              <a:pPr/>
              <a:t>19/12/2017</a:t>
            </a:fld>
            <a:endParaRPr lang="en-GB"/>
          </a:p>
        </p:txBody>
      </p:sp>
      <p:sp>
        <p:nvSpPr>
          <p:cNvPr id="5" name="Tijdelijke aanduiding voor voettekst 4"/>
          <p:cNvSpPr>
            <a:spLocks noGrp="1"/>
          </p:cNvSpPr>
          <p:nvPr>
            <p:ph type="ftr" sz="quarter" idx="11"/>
          </p:nvPr>
        </p:nvSpPr>
        <p:spPr/>
        <p:txBody>
          <a:bodyPr/>
          <a:lstStyle/>
          <a:p>
            <a:endParaRPr lang="en-GB"/>
          </a:p>
        </p:txBody>
      </p:sp>
      <p:sp>
        <p:nvSpPr>
          <p:cNvPr id="6" name="Tijdelijke aanduiding voor dianummer 5"/>
          <p:cNvSpPr>
            <a:spLocks noGrp="1"/>
          </p:cNvSpPr>
          <p:nvPr>
            <p:ph type="sldNum" sz="quarter" idx="12"/>
          </p:nvPr>
        </p:nvSpPr>
        <p:spPr/>
        <p:txBody>
          <a:bodyPr/>
          <a:lstStyle/>
          <a:p>
            <a:fld id="{0DE31DE8-930A-49B1-AFF7-88EE02C92D45}" type="slidenum">
              <a:rPr lang="en-GB" smtClean="0"/>
              <a:pPr/>
              <a:t>‹nr.›</a:t>
            </a:fld>
            <a:endParaRPr lang="en-GB"/>
          </a:p>
        </p:txBody>
      </p:sp>
    </p:spTree>
    <p:extLst>
      <p:ext uri="{BB962C8B-B14F-4D97-AF65-F5344CB8AC3E}">
        <p14:creationId xmlns:p14="http://schemas.microsoft.com/office/powerpoint/2010/main" val="35489368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en-GB"/>
          </a:p>
        </p:txBody>
      </p:sp>
      <p:sp>
        <p:nvSpPr>
          <p:cNvPr id="3" name="Tijdelijke aanduiding voor inhoud 2"/>
          <p:cNvSpPr>
            <a:spLocks noGrp="1"/>
          </p:cNvSpPr>
          <p:nvPr>
            <p:ph sz="half" idx="1"/>
          </p:nvPr>
        </p:nvSpPr>
        <p:spPr>
          <a:xfrm>
            <a:off x="838200" y="1825625"/>
            <a:ext cx="5181600" cy="4351338"/>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GB"/>
          </a:p>
        </p:txBody>
      </p:sp>
      <p:sp>
        <p:nvSpPr>
          <p:cNvPr id="4" name="Tijdelijke aanduiding voor inhoud 3"/>
          <p:cNvSpPr>
            <a:spLocks noGrp="1"/>
          </p:cNvSpPr>
          <p:nvPr>
            <p:ph sz="half" idx="2"/>
          </p:nvPr>
        </p:nvSpPr>
        <p:spPr>
          <a:xfrm>
            <a:off x="6172200" y="1825625"/>
            <a:ext cx="5181600" cy="4351338"/>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GB"/>
          </a:p>
        </p:txBody>
      </p:sp>
      <p:sp>
        <p:nvSpPr>
          <p:cNvPr id="5" name="Tijdelijke aanduiding voor datum 4"/>
          <p:cNvSpPr>
            <a:spLocks noGrp="1"/>
          </p:cNvSpPr>
          <p:nvPr>
            <p:ph type="dt" sz="half" idx="10"/>
          </p:nvPr>
        </p:nvSpPr>
        <p:spPr/>
        <p:txBody>
          <a:bodyPr/>
          <a:lstStyle/>
          <a:p>
            <a:fld id="{D539B7A0-3AAE-49C7-A09A-77BE65C75514}" type="datetimeFigureOut">
              <a:rPr lang="en-GB" smtClean="0"/>
              <a:pPr/>
              <a:t>19/12/2017</a:t>
            </a:fld>
            <a:endParaRPr lang="en-GB"/>
          </a:p>
        </p:txBody>
      </p:sp>
      <p:sp>
        <p:nvSpPr>
          <p:cNvPr id="6" name="Tijdelijke aanduiding voor voettekst 5"/>
          <p:cNvSpPr>
            <a:spLocks noGrp="1"/>
          </p:cNvSpPr>
          <p:nvPr>
            <p:ph type="ftr" sz="quarter" idx="11"/>
          </p:nvPr>
        </p:nvSpPr>
        <p:spPr/>
        <p:txBody>
          <a:bodyPr/>
          <a:lstStyle/>
          <a:p>
            <a:endParaRPr lang="en-GB"/>
          </a:p>
        </p:txBody>
      </p:sp>
      <p:sp>
        <p:nvSpPr>
          <p:cNvPr id="7" name="Tijdelijke aanduiding voor dianummer 6"/>
          <p:cNvSpPr>
            <a:spLocks noGrp="1"/>
          </p:cNvSpPr>
          <p:nvPr>
            <p:ph type="sldNum" sz="quarter" idx="12"/>
          </p:nvPr>
        </p:nvSpPr>
        <p:spPr/>
        <p:txBody>
          <a:bodyPr/>
          <a:lstStyle/>
          <a:p>
            <a:fld id="{0DE31DE8-930A-49B1-AFF7-88EE02C92D45}" type="slidenum">
              <a:rPr lang="en-GB" smtClean="0"/>
              <a:pPr/>
              <a:t>‹nr.›</a:t>
            </a:fld>
            <a:endParaRPr lang="en-GB"/>
          </a:p>
        </p:txBody>
      </p:sp>
    </p:spTree>
    <p:extLst>
      <p:ext uri="{BB962C8B-B14F-4D97-AF65-F5344CB8AC3E}">
        <p14:creationId xmlns:p14="http://schemas.microsoft.com/office/powerpoint/2010/main" val="25191812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nl-NL" smtClean="0"/>
              <a:t>Klik om de stijl te bewerken</a:t>
            </a:r>
            <a:endParaRPr lang="en-GB"/>
          </a:p>
        </p:txBody>
      </p:sp>
      <p:sp>
        <p:nvSpPr>
          <p:cNvPr id="3" name="Tijdelijke aanduiding voor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4" name="Tijdelijke aanduiding voor inhoud 3"/>
          <p:cNvSpPr>
            <a:spLocks noGrp="1"/>
          </p:cNvSpPr>
          <p:nvPr>
            <p:ph sz="half" idx="2"/>
          </p:nvPr>
        </p:nvSpPr>
        <p:spPr>
          <a:xfrm>
            <a:off x="839788" y="2505075"/>
            <a:ext cx="5157787" cy="3684588"/>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GB"/>
          </a:p>
        </p:txBody>
      </p:sp>
      <p:sp>
        <p:nvSpPr>
          <p:cNvPr id="5" name="Tijdelijke aanduiding voor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6" name="Tijdelijke aanduiding voor inhoud 5"/>
          <p:cNvSpPr>
            <a:spLocks noGrp="1"/>
          </p:cNvSpPr>
          <p:nvPr>
            <p:ph sz="quarter" idx="4"/>
          </p:nvPr>
        </p:nvSpPr>
        <p:spPr>
          <a:xfrm>
            <a:off x="6172200" y="2505075"/>
            <a:ext cx="5183188" cy="3684588"/>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GB"/>
          </a:p>
        </p:txBody>
      </p:sp>
      <p:sp>
        <p:nvSpPr>
          <p:cNvPr id="7" name="Tijdelijke aanduiding voor datum 6"/>
          <p:cNvSpPr>
            <a:spLocks noGrp="1"/>
          </p:cNvSpPr>
          <p:nvPr>
            <p:ph type="dt" sz="half" idx="10"/>
          </p:nvPr>
        </p:nvSpPr>
        <p:spPr/>
        <p:txBody>
          <a:bodyPr/>
          <a:lstStyle/>
          <a:p>
            <a:fld id="{D539B7A0-3AAE-49C7-A09A-77BE65C75514}" type="datetimeFigureOut">
              <a:rPr lang="en-GB" smtClean="0"/>
              <a:pPr/>
              <a:t>19/12/2017</a:t>
            </a:fld>
            <a:endParaRPr lang="en-GB"/>
          </a:p>
        </p:txBody>
      </p:sp>
      <p:sp>
        <p:nvSpPr>
          <p:cNvPr id="8" name="Tijdelijke aanduiding voor voettekst 7"/>
          <p:cNvSpPr>
            <a:spLocks noGrp="1"/>
          </p:cNvSpPr>
          <p:nvPr>
            <p:ph type="ftr" sz="quarter" idx="11"/>
          </p:nvPr>
        </p:nvSpPr>
        <p:spPr/>
        <p:txBody>
          <a:bodyPr/>
          <a:lstStyle/>
          <a:p>
            <a:endParaRPr lang="en-GB"/>
          </a:p>
        </p:txBody>
      </p:sp>
      <p:sp>
        <p:nvSpPr>
          <p:cNvPr id="9" name="Tijdelijke aanduiding voor dianummer 8"/>
          <p:cNvSpPr>
            <a:spLocks noGrp="1"/>
          </p:cNvSpPr>
          <p:nvPr>
            <p:ph type="sldNum" sz="quarter" idx="12"/>
          </p:nvPr>
        </p:nvSpPr>
        <p:spPr/>
        <p:txBody>
          <a:bodyPr/>
          <a:lstStyle/>
          <a:p>
            <a:fld id="{0DE31DE8-930A-49B1-AFF7-88EE02C92D45}" type="slidenum">
              <a:rPr lang="en-GB" smtClean="0"/>
              <a:pPr/>
              <a:t>‹nr.›</a:t>
            </a:fld>
            <a:endParaRPr lang="en-GB"/>
          </a:p>
        </p:txBody>
      </p:sp>
    </p:spTree>
    <p:extLst>
      <p:ext uri="{BB962C8B-B14F-4D97-AF65-F5344CB8AC3E}">
        <p14:creationId xmlns:p14="http://schemas.microsoft.com/office/powerpoint/2010/main" val="28603799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en-GB"/>
          </a:p>
        </p:txBody>
      </p:sp>
      <p:sp>
        <p:nvSpPr>
          <p:cNvPr id="3" name="Tijdelijke aanduiding voor datum 2"/>
          <p:cNvSpPr>
            <a:spLocks noGrp="1"/>
          </p:cNvSpPr>
          <p:nvPr>
            <p:ph type="dt" sz="half" idx="10"/>
          </p:nvPr>
        </p:nvSpPr>
        <p:spPr/>
        <p:txBody>
          <a:bodyPr/>
          <a:lstStyle/>
          <a:p>
            <a:fld id="{D539B7A0-3AAE-49C7-A09A-77BE65C75514}" type="datetimeFigureOut">
              <a:rPr lang="en-GB" smtClean="0"/>
              <a:pPr/>
              <a:t>19/12/2017</a:t>
            </a:fld>
            <a:endParaRPr lang="en-GB"/>
          </a:p>
        </p:txBody>
      </p:sp>
      <p:sp>
        <p:nvSpPr>
          <p:cNvPr id="4" name="Tijdelijke aanduiding voor voettekst 3"/>
          <p:cNvSpPr>
            <a:spLocks noGrp="1"/>
          </p:cNvSpPr>
          <p:nvPr>
            <p:ph type="ftr" sz="quarter" idx="11"/>
          </p:nvPr>
        </p:nvSpPr>
        <p:spPr/>
        <p:txBody>
          <a:bodyPr/>
          <a:lstStyle/>
          <a:p>
            <a:endParaRPr lang="en-GB"/>
          </a:p>
        </p:txBody>
      </p:sp>
      <p:sp>
        <p:nvSpPr>
          <p:cNvPr id="5" name="Tijdelijke aanduiding voor dianummer 4"/>
          <p:cNvSpPr>
            <a:spLocks noGrp="1"/>
          </p:cNvSpPr>
          <p:nvPr>
            <p:ph type="sldNum" sz="quarter" idx="12"/>
          </p:nvPr>
        </p:nvSpPr>
        <p:spPr/>
        <p:txBody>
          <a:bodyPr/>
          <a:lstStyle/>
          <a:p>
            <a:fld id="{0DE31DE8-930A-49B1-AFF7-88EE02C92D45}" type="slidenum">
              <a:rPr lang="en-GB" smtClean="0"/>
              <a:pPr/>
              <a:t>‹nr.›</a:t>
            </a:fld>
            <a:endParaRPr lang="en-GB"/>
          </a:p>
        </p:txBody>
      </p:sp>
    </p:spTree>
    <p:extLst>
      <p:ext uri="{BB962C8B-B14F-4D97-AF65-F5344CB8AC3E}">
        <p14:creationId xmlns:p14="http://schemas.microsoft.com/office/powerpoint/2010/main" val="37767733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D539B7A0-3AAE-49C7-A09A-77BE65C75514}" type="datetimeFigureOut">
              <a:rPr lang="en-GB" smtClean="0"/>
              <a:pPr/>
              <a:t>19/12/2017</a:t>
            </a:fld>
            <a:endParaRPr lang="en-GB"/>
          </a:p>
        </p:txBody>
      </p:sp>
      <p:sp>
        <p:nvSpPr>
          <p:cNvPr id="3" name="Tijdelijke aanduiding voor voettekst 2"/>
          <p:cNvSpPr>
            <a:spLocks noGrp="1"/>
          </p:cNvSpPr>
          <p:nvPr>
            <p:ph type="ftr" sz="quarter" idx="11"/>
          </p:nvPr>
        </p:nvSpPr>
        <p:spPr/>
        <p:txBody>
          <a:bodyPr/>
          <a:lstStyle/>
          <a:p>
            <a:endParaRPr lang="en-GB"/>
          </a:p>
        </p:txBody>
      </p:sp>
      <p:sp>
        <p:nvSpPr>
          <p:cNvPr id="4" name="Tijdelijke aanduiding voor dianummer 3"/>
          <p:cNvSpPr>
            <a:spLocks noGrp="1"/>
          </p:cNvSpPr>
          <p:nvPr>
            <p:ph type="sldNum" sz="quarter" idx="12"/>
          </p:nvPr>
        </p:nvSpPr>
        <p:spPr/>
        <p:txBody>
          <a:bodyPr/>
          <a:lstStyle/>
          <a:p>
            <a:fld id="{0DE31DE8-930A-49B1-AFF7-88EE02C92D45}" type="slidenum">
              <a:rPr lang="en-GB" smtClean="0"/>
              <a:pPr/>
              <a:t>‹nr.›</a:t>
            </a:fld>
            <a:endParaRPr lang="en-GB"/>
          </a:p>
        </p:txBody>
      </p:sp>
    </p:spTree>
    <p:extLst>
      <p:ext uri="{BB962C8B-B14F-4D97-AF65-F5344CB8AC3E}">
        <p14:creationId xmlns:p14="http://schemas.microsoft.com/office/powerpoint/2010/main" val="38585323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nl-NL" smtClean="0"/>
              <a:t>Klik om de stijl te bewerken</a:t>
            </a:r>
            <a:endParaRPr lang="en-GB"/>
          </a:p>
        </p:txBody>
      </p:sp>
      <p:sp>
        <p:nvSpPr>
          <p:cNvPr id="3" name="Tijdelijke aanduiding voor inhou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GB"/>
          </a:p>
        </p:txBody>
      </p:sp>
      <p:sp>
        <p:nvSpPr>
          <p:cNvPr id="4" name="Tijdelijke aanduiding vo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smtClean="0"/>
              <a:t>Klik om de modelstijlen te bewerken</a:t>
            </a:r>
          </a:p>
        </p:txBody>
      </p:sp>
      <p:sp>
        <p:nvSpPr>
          <p:cNvPr id="5" name="Tijdelijke aanduiding voor datum 4"/>
          <p:cNvSpPr>
            <a:spLocks noGrp="1"/>
          </p:cNvSpPr>
          <p:nvPr>
            <p:ph type="dt" sz="half" idx="10"/>
          </p:nvPr>
        </p:nvSpPr>
        <p:spPr/>
        <p:txBody>
          <a:bodyPr/>
          <a:lstStyle/>
          <a:p>
            <a:fld id="{D539B7A0-3AAE-49C7-A09A-77BE65C75514}" type="datetimeFigureOut">
              <a:rPr lang="en-GB" smtClean="0"/>
              <a:pPr/>
              <a:t>19/12/2017</a:t>
            </a:fld>
            <a:endParaRPr lang="en-GB"/>
          </a:p>
        </p:txBody>
      </p:sp>
      <p:sp>
        <p:nvSpPr>
          <p:cNvPr id="6" name="Tijdelijke aanduiding voor voettekst 5"/>
          <p:cNvSpPr>
            <a:spLocks noGrp="1"/>
          </p:cNvSpPr>
          <p:nvPr>
            <p:ph type="ftr" sz="quarter" idx="11"/>
          </p:nvPr>
        </p:nvSpPr>
        <p:spPr/>
        <p:txBody>
          <a:bodyPr/>
          <a:lstStyle/>
          <a:p>
            <a:endParaRPr lang="en-GB"/>
          </a:p>
        </p:txBody>
      </p:sp>
      <p:sp>
        <p:nvSpPr>
          <p:cNvPr id="7" name="Tijdelijke aanduiding voor dianummer 6"/>
          <p:cNvSpPr>
            <a:spLocks noGrp="1"/>
          </p:cNvSpPr>
          <p:nvPr>
            <p:ph type="sldNum" sz="quarter" idx="12"/>
          </p:nvPr>
        </p:nvSpPr>
        <p:spPr/>
        <p:txBody>
          <a:bodyPr/>
          <a:lstStyle/>
          <a:p>
            <a:fld id="{0DE31DE8-930A-49B1-AFF7-88EE02C92D45}" type="slidenum">
              <a:rPr lang="en-GB" smtClean="0"/>
              <a:pPr/>
              <a:t>‹nr.›</a:t>
            </a:fld>
            <a:endParaRPr lang="en-GB"/>
          </a:p>
        </p:txBody>
      </p:sp>
    </p:spTree>
    <p:extLst>
      <p:ext uri="{BB962C8B-B14F-4D97-AF65-F5344CB8AC3E}">
        <p14:creationId xmlns:p14="http://schemas.microsoft.com/office/powerpoint/2010/main" val="1016392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nl-NL" smtClean="0"/>
              <a:t>Klik om de stijl te bewerken</a:t>
            </a:r>
            <a:endParaRPr lang="en-GB"/>
          </a:p>
        </p:txBody>
      </p:sp>
      <p:sp>
        <p:nvSpPr>
          <p:cNvPr id="3" name="Tijdelijke aanduiding voor afbeelding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ijdelijke aanduiding vo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smtClean="0"/>
              <a:t>Klik om de modelstijlen te bewerken</a:t>
            </a:r>
          </a:p>
        </p:txBody>
      </p:sp>
      <p:sp>
        <p:nvSpPr>
          <p:cNvPr id="5" name="Tijdelijke aanduiding voor datum 4"/>
          <p:cNvSpPr>
            <a:spLocks noGrp="1"/>
          </p:cNvSpPr>
          <p:nvPr>
            <p:ph type="dt" sz="half" idx="10"/>
          </p:nvPr>
        </p:nvSpPr>
        <p:spPr/>
        <p:txBody>
          <a:bodyPr/>
          <a:lstStyle/>
          <a:p>
            <a:fld id="{D539B7A0-3AAE-49C7-A09A-77BE65C75514}" type="datetimeFigureOut">
              <a:rPr lang="en-GB" smtClean="0"/>
              <a:pPr/>
              <a:t>19/12/2017</a:t>
            </a:fld>
            <a:endParaRPr lang="en-GB"/>
          </a:p>
        </p:txBody>
      </p:sp>
      <p:sp>
        <p:nvSpPr>
          <p:cNvPr id="6" name="Tijdelijke aanduiding voor voettekst 5"/>
          <p:cNvSpPr>
            <a:spLocks noGrp="1"/>
          </p:cNvSpPr>
          <p:nvPr>
            <p:ph type="ftr" sz="quarter" idx="11"/>
          </p:nvPr>
        </p:nvSpPr>
        <p:spPr/>
        <p:txBody>
          <a:bodyPr/>
          <a:lstStyle/>
          <a:p>
            <a:endParaRPr lang="en-GB"/>
          </a:p>
        </p:txBody>
      </p:sp>
      <p:sp>
        <p:nvSpPr>
          <p:cNvPr id="7" name="Tijdelijke aanduiding voor dianummer 6"/>
          <p:cNvSpPr>
            <a:spLocks noGrp="1"/>
          </p:cNvSpPr>
          <p:nvPr>
            <p:ph type="sldNum" sz="quarter" idx="12"/>
          </p:nvPr>
        </p:nvSpPr>
        <p:spPr/>
        <p:txBody>
          <a:bodyPr/>
          <a:lstStyle/>
          <a:p>
            <a:fld id="{0DE31DE8-930A-49B1-AFF7-88EE02C92D45}" type="slidenum">
              <a:rPr lang="en-GB" smtClean="0"/>
              <a:pPr/>
              <a:t>‹nr.›</a:t>
            </a:fld>
            <a:endParaRPr lang="en-GB"/>
          </a:p>
        </p:txBody>
      </p:sp>
    </p:spTree>
    <p:extLst>
      <p:ext uri="{BB962C8B-B14F-4D97-AF65-F5344CB8AC3E}">
        <p14:creationId xmlns:p14="http://schemas.microsoft.com/office/powerpoint/2010/main" val="40656886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en-GB"/>
          </a:p>
        </p:txBody>
      </p:sp>
      <p:sp>
        <p:nvSpPr>
          <p:cNvPr id="3" name="Tijdelijke aanduiding voor verticale tekst 2"/>
          <p:cNvSpPr>
            <a:spLocks noGrp="1"/>
          </p:cNvSpPr>
          <p:nvPr>
            <p:ph type="body" orient="vert" idx="1"/>
          </p:nvPr>
        </p:nvSpPr>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GB"/>
          </a:p>
        </p:txBody>
      </p:sp>
      <p:sp>
        <p:nvSpPr>
          <p:cNvPr id="4" name="Tijdelijke aanduiding voor datum 3"/>
          <p:cNvSpPr>
            <a:spLocks noGrp="1"/>
          </p:cNvSpPr>
          <p:nvPr>
            <p:ph type="dt" sz="half" idx="10"/>
          </p:nvPr>
        </p:nvSpPr>
        <p:spPr/>
        <p:txBody>
          <a:bodyPr/>
          <a:lstStyle/>
          <a:p>
            <a:fld id="{D539B7A0-3AAE-49C7-A09A-77BE65C75514}" type="datetimeFigureOut">
              <a:rPr lang="en-GB" smtClean="0"/>
              <a:pPr/>
              <a:t>19/12/2017</a:t>
            </a:fld>
            <a:endParaRPr lang="en-GB"/>
          </a:p>
        </p:txBody>
      </p:sp>
      <p:sp>
        <p:nvSpPr>
          <p:cNvPr id="5" name="Tijdelijke aanduiding voor voettekst 4"/>
          <p:cNvSpPr>
            <a:spLocks noGrp="1"/>
          </p:cNvSpPr>
          <p:nvPr>
            <p:ph type="ftr" sz="quarter" idx="11"/>
          </p:nvPr>
        </p:nvSpPr>
        <p:spPr/>
        <p:txBody>
          <a:bodyPr/>
          <a:lstStyle/>
          <a:p>
            <a:endParaRPr lang="en-GB"/>
          </a:p>
        </p:txBody>
      </p:sp>
      <p:sp>
        <p:nvSpPr>
          <p:cNvPr id="6" name="Tijdelijke aanduiding voor dianummer 5"/>
          <p:cNvSpPr>
            <a:spLocks noGrp="1"/>
          </p:cNvSpPr>
          <p:nvPr>
            <p:ph type="sldNum" sz="quarter" idx="12"/>
          </p:nvPr>
        </p:nvSpPr>
        <p:spPr/>
        <p:txBody>
          <a:bodyPr/>
          <a:lstStyle/>
          <a:p>
            <a:fld id="{0DE31DE8-930A-49B1-AFF7-88EE02C92D45}" type="slidenum">
              <a:rPr lang="en-GB" smtClean="0"/>
              <a:pPr/>
              <a:t>‹nr.›</a:t>
            </a:fld>
            <a:endParaRPr lang="en-GB"/>
          </a:p>
        </p:txBody>
      </p:sp>
    </p:spTree>
    <p:extLst>
      <p:ext uri="{BB962C8B-B14F-4D97-AF65-F5344CB8AC3E}">
        <p14:creationId xmlns:p14="http://schemas.microsoft.com/office/powerpoint/2010/main" val="8537194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724900" y="365125"/>
            <a:ext cx="2628900" cy="5811838"/>
          </a:xfrm>
        </p:spPr>
        <p:txBody>
          <a:bodyPr vert="eaVert"/>
          <a:lstStyle/>
          <a:p>
            <a:r>
              <a:rPr lang="nl-NL" smtClean="0"/>
              <a:t>Klik om de stijl te bewerken</a:t>
            </a:r>
            <a:endParaRPr lang="en-GB"/>
          </a:p>
        </p:txBody>
      </p:sp>
      <p:sp>
        <p:nvSpPr>
          <p:cNvPr id="3" name="Tijdelijke aanduiding voor verticale tekst 2"/>
          <p:cNvSpPr>
            <a:spLocks noGrp="1"/>
          </p:cNvSpPr>
          <p:nvPr>
            <p:ph type="body" orient="vert" idx="1"/>
          </p:nvPr>
        </p:nvSpPr>
        <p:spPr>
          <a:xfrm>
            <a:off x="838200" y="365125"/>
            <a:ext cx="7734300" cy="5811838"/>
          </a:xfrm>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GB"/>
          </a:p>
        </p:txBody>
      </p:sp>
      <p:sp>
        <p:nvSpPr>
          <p:cNvPr id="4" name="Tijdelijke aanduiding voor datum 3"/>
          <p:cNvSpPr>
            <a:spLocks noGrp="1"/>
          </p:cNvSpPr>
          <p:nvPr>
            <p:ph type="dt" sz="half" idx="10"/>
          </p:nvPr>
        </p:nvSpPr>
        <p:spPr/>
        <p:txBody>
          <a:bodyPr/>
          <a:lstStyle/>
          <a:p>
            <a:fld id="{D539B7A0-3AAE-49C7-A09A-77BE65C75514}" type="datetimeFigureOut">
              <a:rPr lang="en-GB" smtClean="0"/>
              <a:pPr/>
              <a:t>19/12/2017</a:t>
            </a:fld>
            <a:endParaRPr lang="en-GB"/>
          </a:p>
        </p:txBody>
      </p:sp>
      <p:sp>
        <p:nvSpPr>
          <p:cNvPr id="5" name="Tijdelijke aanduiding voor voettekst 4"/>
          <p:cNvSpPr>
            <a:spLocks noGrp="1"/>
          </p:cNvSpPr>
          <p:nvPr>
            <p:ph type="ftr" sz="quarter" idx="11"/>
          </p:nvPr>
        </p:nvSpPr>
        <p:spPr/>
        <p:txBody>
          <a:bodyPr/>
          <a:lstStyle/>
          <a:p>
            <a:endParaRPr lang="en-GB"/>
          </a:p>
        </p:txBody>
      </p:sp>
      <p:sp>
        <p:nvSpPr>
          <p:cNvPr id="6" name="Tijdelijke aanduiding voor dianummer 5"/>
          <p:cNvSpPr>
            <a:spLocks noGrp="1"/>
          </p:cNvSpPr>
          <p:nvPr>
            <p:ph type="sldNum" sz="quarter" idx="12"/>
          </p:nvPr>
        </p:nvSpPr>
        <p:spPr/>
        <p:txBody>
          <a:bodyPr/>
          <a:lstStyle/>
          <a:p>
            <a:fld id="{0DE31DE8-930A-49B1-AFF7-88EE02C92D45}" type="slidenum">
              <a:rPr lang="en-GB" smtClean="0"/>
              <a:pPr/>
              <a:t>‹nr.›</a:t>
            </a:fld>
            <a:endParaRPr lang="en-GB"/>
          </a:p>
        </p:txBody>
      </p:sp>
    </p:spTree>
    <p:extLst>
      <p:ext uri="{BB962C8B-B14F-4D97-AF65-F5344CB8AC3E}">
        <p14:creationId xmlns:p14="http://schemas.microsoft.com/office/powerpoint/2010/main" val="11844556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smtClean="0"/>
              <a:t>Klik om de stijl te bewerken</a:t>
            </a:r>
            <a:endParaRPr lang="en-GB"/>
          </a:p>
        </p:txBody>
      </p:sp>
      <p:sp>
        <p:nvSpPr>
          <p:cNvPr id="3" name="Tijdelijke aanduiding voor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GB"/>
          </a:p>
        </p:txBody>
      </p:sp>
      <p:sp>
        <p:nvSpPr>
          <p:cNvPr id="4" name="Tijdelijke aanduiding voor da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39B7A0-3AAE-49C7-A09A-77BE65C75514}" type="datetimeFigureOut">
              <a:rPr lang="en-GB" smtClean="0"/>
              <a:pPr/>
              <a:t>19/12/2017</a:t>
            </a:fld>
            <a:endParaRPr lang="en-GB"/>
          </a:p>
        </p:txBody>
      </p:sp>
      <p:sp>
        <p:nvSpPr>
          <p:cNvPr id="5" name="Tijdelijke aanduiding voor voettekst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Tijdelijke aanduiding voor dia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E31DE8-930A-49B1-AFF7-88EE02C92D45}" type="slidenum">
              <a:rPr lang="en-GB" smtClean="0"/>
              <a:pPr/>
              <a:t>‹nr.›</a:t>
            </a:fld>
            <a:endParaRPr lang="en-GB"/>
          </a:p>
        </p:txBody>
      </p:sp>
    </p:spTree>
    <p:extLst>
      <p:ext uri="{BB962C8B-B14F-4D97-AF65-F5344CB8AC3E}">
        <p14:creationId xmlns:p14="http://schemas.microsoft.com/office/powerpoint/2010/main" val="34344165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tiff"/><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hyperlink" Target="https://www.youtube.com/watch?v=K5_vMDPSfVw"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vanbasisnaarsecundair.be/maak-een-goede-keuze"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9.png"/><Relationship Id="rId7" Type="http://schemas.openxmlformats.org/officeDocument/2006/relationships/image" Target="../media/image17.jpeg"/><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image" Target="../media/image16.jpeg"/><Relationship Id="rId5" Type="http://schemas.openxmlformats.org/officeDocument/2006/relationships/image" Target="../media/image15.jpeg"/><Relationship Id="rId10" Type="http://schemas.openxmlformats.org/officeDocument/2006/relationships/hyperlink" Target="http://vanbasisnaarsecundair.be/denkhoeden" TargetMode="External"/><Relationship Id="rId4" Type="http://schemas.openxmlformats.org/officeDocument/2006/relationships/image" Target="../media/image14.jpeg"/><Relationship Id="rId9" Type="http://schemas.openxmlformats.org/officeDocument/2006/relationships/image" Target="../media/image19.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hyperlink" Target="https://www.youtube.com/watch?v=Ws6OLNny7fk" TargetMode="Externa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4.xml"/><Relationship Id="rId1" Type="http://schemas.openxmlformats.org/officeDocument/2006/relationships/slideLayout" Target="../slideLayouts/slideLayout4.xml"/><Relationship Id="rId4" Type="http://schemas.openxmlformats.org/officeDocument/2006/relationships/image" Target="../media/image9.png"/></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27.xml.rels><?xml version="1.0" encoding="UTF-8" standalone="yes"?>
<Relationships xmlns="http://schemas.openxmlformats.org/package/2006/relationships"><Relationship Id="rId3" Type="http://schemas.openxmlformats.org/officeDocument/2006/relationships/hyperlink" Target="http://www.transbaso.be/" TargetMode="External"/><Relationship Id="rId2" Type="http://schemas.openxmlformats.org/officeDocument/2006/relationships/image" Target="../media/image7.png"/><Relationship Id="rId1" Type="http://schemas.openxmlformats.org/officeDocument/2006/relationships/slideLayout" Target="../slideLayouts/slideLayout1.xml"/><Relationship Id="rId5" Type="http://schemas.openxmlformats.org/officeDocument/2006/relationships/hyperlink" Target="http://www.vanbasisnaarsecundair.be/" TargetMode="External"/><Relationship Id="rId4" Type="http://schemas.openxmlformats.org/officeDocument/2006/relationships/hyperlink" Target="http://pro.vanbasisnaarsecundair.b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Afbeelding 11"/>
          <p:cNvPicPr>
            <a:picLocks noChangeAspect="1"/>
          </p:cNvPicPr>
          <p:nvPr/>
        </p:nvPicPr>
        <p:blipFill>
          <a:blip r:embed="rId3"/>
          <a:stretch>
            <a:fillRect/>
          </a:stretch>
        </p:blipFill>
        <p:spPr>
          <a:xfrm>
            <a:off x="6529111" y="5521625"/>
            <a:ext cx="2638469" cy="1055388"/>
          </a:xfrm>
          <a:prstGeom prst="rect">
            <a:avLst/>
          </a:prstGeom>
        </p:spPr>
      </p:pic>
      <p:pic>
        <p:nvPicPr>
          <p:cNvPr id="11" name="Afbeelding 10"/>
          <p:cNvPicPr>
            <a:picLocks noChangeAspect="1"/>
          </p:cNvPicPr>
          <p:nvPr/>
        </p:nvPicPr>
        <p:blipFill>
          <a:blip r:embed="rId4"/>
          <a:stretch>
            <a:fillRect/>
          </a:stretch>
        </p:blipFill>
        <p:spPr>
          <a:xfrm>
            <a:off x="4006181" y="5468948"/>
            <a:ext cx="2522930" cy="1419148"/>
          </a:xfrm>
          <a:prstGeom prst="rect">
            <a:avLst/>
          </a:prstGeom>
        </p:spPr>
      </p:pic>
      <p:sp>
        <p:nvSpPr>
          <p:cNvPr id="2" name="Titel 1"/>
          <p:cNvSpPr>
            <a:spLocks noGrp="1"/>
          </p:cNvSpPr>
          <p:nvPr>
            <p:ph type="ctrTitle"/>
          </p:nvPr>
        </p:nvSpPr>
        <p:spPr>
          <a:xfrm>
            <a:off x="994007" y="2840225"/>
            <a:ext cx="10098156" cy="987905"/>
          </a:xfrm>
          <a:solidFill>
            <a:schemeClr val="bg1"/>
          </a:solidFill>
        </p:spPr>
        <p:txBody>
          <a:bodyPr>
            <a:normAutofit/>
          </a:bodyPr>
          <a:lstStyle/>
          <a:p>
            <a:r>
              <a:rPr lang="nl-NL" b="1" dirty="0" smtClean="0">
                <a:solidFill>
                  <a:srgbClr val="323294"/>
                </a:solidFill>
                <a:latin typeface="Helvetica" charset="0"/>
                <a:ea typeface="Helvetica" charset="0"/>
                <a:cs typeface="Helvetica" charset="0"/>
              </a:rPr>
              <a:t>De stem van de leerling</a:t>
            </a:r>
            <a:endParaRPr lang="en-GB" b="1" dirty="0">
              <a:solidFill>
                <a:srgbClr val="000000"/>
              </a:solidFill>
              <a:latin typeface="Helvetica" charset="0"/>
              <a:ea typeface="Helvetica" charset="0"/>
              <a:cs typeface="Helvetica" charset="0"/>
            </a:endParaRPr>
          </a:p>
        </p:txBody>
      </p:sp>
      <p:sp>
        <p:nvSpPr>
          <p:cNvPr id="3" name="Ondertitel 2"/>
          <p:cNvSpPr>
            <a:spLocks noGrp="1"/>
          </p:cNvSpPr>
          <p:nvPr>
            <p:ph type="subTitle" idx="1"/>
          </p:nvPr>
        </p:nvSpPr>
        <p:spPr>
          <a:xfrm>
            <a:off x="1550503" y="3842878"/>
            <a:ext cx="9090991" cy="1431829"/>
          </a:xfrm>
        </p:spPr>
        <p:txBody>
          <a:bodyPr>
            <a:noAutofit/>
          </a:bodyPr>
          <a:lstStyle/>
          <a:p>
            <a:r>
              <a:rPr lang="en-GB" sz="2800" dirty="0" smtClean="0">
                <a:solidFill>
                  <a:srgbClr val="323294"/>
                </a:solidFill>
                <a:latin typeface="Helvetica" charset="0"/>
                <a:ea typeface="Helvetica" charset="0"/>
                <a:cs typeface="Helvetica" charset="0"/>
              </a:rPr>
              <a:t>Eva </a:t>
            </a:r>
            <a:r>
              <a:rPr lang="en-GB" sz="2800" dirty="0" err="1" smtClean="0">
                <a:solidFill>
                  <a:srgbClr val="323294"/>
                </a:solidFill>
                <a:latin typeface="Helvetica" charset="0"/>
                <a:ea typeface="Helvetica" charset="0"/>
                <a:cs typeface="Helvetica" charset="0"/>
              </a:rPr>
              <a:t>Verstraete</a:t>
            </a:r>
            <a:endParaRPr lang="en-GB" sz="2800" dirty="0" smtClean="0">
              <a:solidFill>
                <a:srgbClr val="323294"/>
              </a:solidFill>
              <a:latin typeface="Helvetica" charset="0"/>
              <a:ea typeface="Helvetica" charset="0"/>
              <a:cs typeface="Helvetica" charset="0"/>
            </a:endParaRPr>
          </a:p>
          <a:p>
            <a:r>
              <a:rPr lang="en-GB" sz="2800" dirty="0" smtClean="0">
                <a:solidFill>
                  <a:srgbClr val="323294"/>
                </a:solidFill>
                <a:latin typeface="Helvetica" charset="0"/>
                <a:ea typeface="Helvetica" charset="0"/>
                <a:cs typeface="Helvetica" charset="0"/>
              </a:rPr>
              <a:t>Mie </a:t>
            </a:r>
            <a:r>
              <a:rPr lang="en-GB" sz="2800" dirty="0" err="1" smtClean="0">
                <a:solidFill>
                  <a:srgbClr val="323294"/>
                </a:solidFill>
                <a:latin typeface="Helvetica" charset="0"/>
                <a:ea typeface="Helvetica" charset="0"/>
                <a:cs typeface="Helvetica" charset="0"/>
              </a:rPr>
              <a:t>Bruyninckx</a:t>
            </a:r>
            <a:endParaRPr lang="en-GB" sz="2800" dirty="0" smtClean="0">
              <a:solidFill>
                <a:srgbClr val="323294"/>
              </a:solidFill>
              <a:latin typeface="Helvetica" charset="0"/>
              <a:ea typeface="Helvetica" charset="0"/>
              <a:cs typeface="Helvetica" charset="0"/>
            </a:endParaRPr>
          </a:p>
        </p:txBody>
      </p:sp>
      <p:pic>
        <p:nvPicPr>
          <p:cNvPr id="7" name="Afbeelding 6"/>
          <p:cNvPicPr>
            <a:picLocks noChangeAspect="1"/>
          </p:cNvPicPr>
          <p:nvPr/>
        </p:nvPicPr>
        <p:blipFill>
          <a:blip r:embed="rId5"/>
          <a:stretch>
            <a:fillRect/>
          </a:stretch>
        </p:blipFill>
        <p:spPr>
          <a:xfrm>
            <a:off x="3325256" y="5703362"/>
            <a:ext cx="894776" cy="1015943"/>
          </a:xfrm>
          <a:prstGeom prst="rect">
            <a:avLst/>
          </a:prstGeom>
        </p:spPr>
      </p:pic>
      <p:pic>
        <p:nvPicPr>
          <p:cNvPr id="8" name="Afbeelding 7"/>
          <p:cNvPicPr>
            <a:picLocks noChangeAspect="1"/>
          </p:cNvPicPr>
          <p:nvPr/>
        </p:nvPicPr>
        <p:blipFill>
          <a:blip r:embed="rId6"/>
          <a:stretch>
            <a:fillRect/>
          </a:stretch>
        </p:blipFill>
        <p:spPr>
          <a:xfrm>
            <a:off x="5853268" y="5499044"/>
            <a:ext cx="1698694" cy="1358956"/>
          </a:xfrm>
          <a:prstGeom prst="rect">
            <a:avLst/>
          </a:prstGeom>
        </p:spPr>
      </p:pic>
      <p:pic>
        <p:nvPicPr>
          <p:cNvPr id="9" name="Afbeelding 8"/>
          <p:cNvPicPr>
            <a:picLocks noChangeAspect="1"/>
          </p:cNvPicPr>
          <p:nvPr/>
        </p:nvPicPr>
        <p:blipFill>
          <a:blip r:embed="rId7"/>
          <a:stretch>
            <a:fillRect/>
          </a:stretch>
        </p:blipFill>
        <p:spPr>
          <a:xfrm>
            <a:off x="8900808" y="5482817"/>
            <a:ext cx="829232" cy="1236488"/>
          </a:xfrm>
          <a:prstGeom prst="rect">
            <a:avLst/>
          </a:prstGeom>
        </p:spPr>
      </p:pic>
      <p:pic>
        <p:nvPicPr>
          <p:cNvPr id="13" name="Afbeelding 12"/>
          <p:cNvPicPr>
            <a:picLocks noChangeAspect="1"/>
          </p:cNvPicPr>
          <p:nvPr/>
        </p:nvPicPr>
        <p:blipFill>
          <a:blip r:embed="rId8"/>
          <a:stretch>
            <a:fillRect/>
          </a:stretch>
        </p:blipFill>
        <p:spPr>
          <a:xfrm>
            <a:off x="1744684" y="5436166"/>
            <a:ext cx="1421834" cy="1421834"/>
          </a:xfrm>
          <a:prstGeom prst="rect">
            <a:avLst/>
          </a:prstGeom>
        </p:spPr>
      </p:pic>
      <p:pic>
        <p:nvPicPr>
          <p:cNvPr id="14" name="Afbeelding 13"/>
          <p:cNvPicPr>
            <a:picLocks noChangeAspect="1"/>
          </p:cNvPicPr>
          <p:nvPr/>
        </p:nvPicPr>
        <p:blipFill>
          <a:blip r:embed="rId9"/>
          <a:stretch>
            <a:fillRect/>
          </a:stretch>
        </p:blipFill>
        <p:spPr>
          <a:xfrm>
            <a:off x="3368785" y="1192084"/>
            <a:ext cx="5485298" cy="1211792"/>
          </a:xfrm>
          <a:prstGeom prst="rect">
            <a:avLst/>
          </a:prstGeom>
        </p:spPr>
      </p:pic>
    </p:spTree>
    <p:extLst>
      <p:ext uri="{BB962C8B-B14F-4D97-AF65-F5344CB8AC3E}">
        <p14:creationId xmlns:p14="http://schemas.microsoft.com/office/powerpoint/2010/main" val="115702908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descr="schermafbeelding vbns.png"/>
          <p:cNvPicPr>
            <a:picLocks noChangeAspect="1"/>
          </p:cNvPicPr>
          <p:nvPr/>
        </p:nvPicPr>
        <p:blipFill>
          <a:blip r:embed="rId3"/>
          <a:stretch>
            <a:fillRect/>
          </a:stretch>
        </p:blipFill>
        <p:spPr>
          <a:xfrm>
            <a:off x="1493159" y="282715"/>
            <a:ext cx="9442162" cy="5463891"/>
          </a:xfrm>
          <a:prstGeom prst="rect">
            <a:avLst/>
          </a:prstGeom>
        </p:spPr>
      </p:pic>
      <p:sp>
        <p:nvSpPr>
          <p:cNvPr id="3" name="Tekstvak 2"/>
          <p:cNvSpPr txBox="1"/>
          <p:nvPr/>
        </p:nvSpPr>
        <p:spPr>
          <a:xfrm>
            <a:off x="4250664" y="5874506"/>
            <a:ext cx="4427041" cy="461665"/>
          </a:xfrm>
          <a:prstGeom prst="rect">
            <a:avLst/>
          </a:prstGeom>
          <a:noFill/>
        </p:spPr>
        <p:txBody>
          <a:bodyPr wrap="square" rtlCol="0">
            <a:spAutoFit/>
          </a:bodyPr>
          <a:lstStyle/>
          <a:p>
            <a:r>
              <a:rPr lang="nl-NL" sz="2400" dirty="0" smtClean="0">
                <a:solidFill>
                  <a:srgbClr val="323294"/>
                </a:solidFill>
                <a:hlinkClick r:id="rId4"/>
              </a:rPr>
              <a:t>Hoe maak je een goede keuze? </a:t>
            </a:r>
            <a:endParaRPr lang="nl-NL" sz="2400" dirty="0">
              <a:solidFill>
                <a:srgbClr val="323294"/>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p:cNvSpPr>
            <a:spLocks noGrp="1"/>
          </p:cNvSpPr>
          <p:nvPr>
            <p:ph type="title"/>
          </p:nvPr>
        </p:nvSpPr>
        <p:spPr/>
        <p:txBody>
          <a:bodyPr>
            <a:noAutofit/>
          </a:bodyPr>
          <a:lstStyle/>
          <a:p>
            <a:pPr algn="r"/>
            <a:r>
              <a:rPr lang="en-GB" b="1" dirty="0" smtClean="0">
                <a:solidFill>
                  <a:srgbClr val="323294"/>
                </a:solidFill>
              </a:rPr>
              <a:t>In </a:t>
            </a:r>
            <a:r>
              <a:rPr lang="en-GB" b="1" dirty="0" err="1" smtClean="0">
                <a:solidFill>
                  <a:srgbClr val="323294"/>
                </a:solidFill>
              </a:rPr>
              <a:t>deze</a:t>
            </a:r>
            <a:r>
              <a:rPr lang="en-GB" b="1" dirty="0" smtClean="0">
                <a:solidFill>
                  <a:srgbClr val="323294"/>
                </a:solidFill>
              </a:rPr>
              <a:t> workshop</a:t>
            </a:r>
            <a:endParaRPr lang="en-GB" b="1" dirty="0">
              <a:solidFill>
                <a:srgbClr val="323294"/>
              </a:solidFill>
            </a:endParaRPr>
          </a:p>
        </p:txBody>
      </p:sp>
      <p:sp>
        <p:nvSpPr>
          <p:cNvPr id="7" name="Tijdelijke aanduiding voor inhoud 6"/>
          <p:cNvSpPr>
            <a:spLocks noGrp="1"/>
          </p:cNvSpPr>
          <p:nvPr>
            <p:ph idx="1"/>
          </p:nvPr>
        </p:nvSpPr>
        <p:spPr/>
        <p:txBody>
          <a:bodyPr>
            <a:normAutofit lnSpcReduction="10000"/>
          </a:bodyPr>
          <a:lstStyle/>
          <a:p>
            <a:pPr marL="0" indent="0">
              <a:buFont typeface="Wingdings" pitchFamily="-101" charset="2"/>
              <a:buChar char="u"/>
            </a:pPr>
            <a:r>
              <a:rPr lang="en-GB" sz="3200" b="1" dirty="0" smtClean="0">
                <a:solidFill>
                  <a:srgbClr val="323294"/>
                </a:solidFill>
              </a:rPr>
              <a:t> Hoe </a:t>
            </a:r>
            <a:r>
              <a:rPr lang="en-GB" sz="3200" b="1" dirty="0" err="1" smtClean="0">
                <a:solidFill>
                  <a:srgbClr val="323294"/>
                </a:solidFill>
              </a:rPr>
              <a:t>kiezen</a:t>
            </a:r>
            <a:r>
              <a:rPr lang="en-GB" sz="3200" b="1" dirty="0" smtClean="0">
                <a:solidFill>
                  <a:srgbClr val="323294"/>
                </a:solidFill>
              </a:rPr>
              <a:t> </a:t>
            </a:r>
            <a:r>
              <a:rPr lang="en-GB" sz="3200" b="1" dirty="0" err="1" smtClean="0">
                <a:solidFill>
                  <a:srgbClr val="323294"/>
                </a:solidFill>
              </a:rPr>
              <a:t>leerlingen</a:t>
            </a:r>
            <a:r>
              <a:rPr lang="en-GB" sz="3200" b="1" dirty="0" smtClean="0">
                <a:solidFill>
                  <a:srgbClr val="323294"/>
                </a:solidFill>
              </a:rPr>
              <a:t>?</a:t>
            </a:r>
          </a:p>
          <a:p>
            <a:pPr marL="0" indent="0">
              <a:buFont typeface="Wingdings" pitchFamily="-101" charset="2"/>
              <a:buChar char="u"/>
            </a:pPr>
            <a:endParaRPr lang="en-GB" sz="3200" b="1" dirty="0" smtClean="0">
              <a:solidFill>
                <a:srgbClr val="323294"/>
              </a:solidFill>
            </a:endParaRPr>
          </a:p>
          <a:p>
            <a:pPr marL="0" indent="0">
              <a:buFont typeface="Wingdings" pitchFamily="-101" charset="2"/>
              <a:buChar char="u"/>
            </a:pPr>
            <a:r>
              <a:rPr lang="en-GB" sz="3200" b="1" dirty="0" smtClean="0">
                <a:solidFill>
                  <a:srgbClr val="323294"/>
                </a:solidFill>
              </a:rPr>
              <a:t> </a:t>
            </a:r>
            <a:r>
              <a:rPr lang="en-GB" sz="3200" b="1" dirty="0" err="1" smtClean="0">
                <a:solidFill>
                  <a:srgbClr val="323294"/>
                </a:solidFill>
              </a:rPr>
              <a:t>Wat</a:t>
            </a:r>
            <a:r>
              <a:rPr lang="en-GB" sz="3200" b="1" dirty="0" smtClean="0">
                <a:solidFill>
                  <a:srgbClr val="323294"/>
                </a:solidFill>
              </a:rPr>
              <a:t> </a:t>
            </a:r>
            <a:r>
              <a:rPr lang="en-GB" sz="3200" b="1" dirty="0" err="1" smtClean="0">
                <a:solidFill>
                  <a:srgbClr val="323294"/>
                </a:solidFill>
              </a:rPr>
              <a:t>weten</a:t>
            </a:r>
            <a:r>
              <a:rPr lang="en-GB" sz="3200" b="1" dirty="0" smtClean="0">
                <a:solidFill>
                  <a:srgbClr val="323294"/>
                </a:solidFill>
              </a:rPr>
              <a:t> </a:t>
            </a:r>
            <a:r>
              <a:rPr lang="en-GB" sz="3200" b="1" dirty="0" err="1" smtClean="0">
                <a:solidFill>
                  <a:srgbClr val="323294"/>
                </a:solidFill>
              </a:rPr>
              <a:t>ze</a:t>
            </a:r>
            <a:r>
              <a:rPr lang="en-GB" sz="3200" b="1" dirty="0" smtClean="0">
                <a:solidFill>
                  <a:srgbClr val="323294"/>
                </a:solidFill>
              </a:rPr>
              <a:t>  </a:t>
            </a:r>
          </a:p>
          <a:p>
            <a:pPr marL="0" indent="0">
              <a:buNone/>
            </a:pPr>
            <a:r>
              <a:rPr lang="en-GB" sz="3200" b="1" dirty="0" smtClean="0">
                <a:solidFill>
                  <a:srgbClr val="323294"/>
                </a:solidFill>
              </a:rPr>
              <a:t>      over het </a:t>
            </a:r>
            <a:r>
              <a:rPr lang="en-GB" sz="3200" b="1" dirty="0" err="1" smtClean="0">
                <a:solidFill>
                  <a:srgbClr val="323294"/>
                </a:solidFill>
              </a:rPr>
              <a:t>secundair</a:t>
            </a:r>
            <a:r>
              <a:rPr lang="en-GB" sz="3200" b="1" dirty="0" smtClean="0">
                <a:solidFill>
                  <a:srgbClr val="323294"/>
                </a:solidFill>
              </a:rPr>
              <a:t> </a:t>
            </a:r>
            <a:r>
              <a:rPr lang="en-GB" sz="3200" b="1" dirty="0" err="1" smtClean="0">
                <a:solidFill>
                  <a:srgbClr val="323294"/>
                </a:solidFill>
              </a:rPr>
              <a:t>onderwijs</a:t>
            </a:r>
            <a:r>
              <a:rPr lang="en-GB" sz="3200" b="1" dirty="0" smtClean="0">
                <a:solidFill>
                  <a:srgbClr val="323294"/>
                </a:solidFill>
              </a:rPr>
              <a:t>?</a:t>
            </a:r>
          </a:p>
          <a:p>
            <a:pPr marL="0" indent="0">
              <a:buNone/>
            </a:pPr>
            <a:endParaRPr lang="en-GB" sz="3200" b="1" dirty="0" smtClean="0">
              <a:solidFill>
                <a:srgbClr val="323294"/>
              </a:solidFill>
            </a:endParaRPr>
          </a:p>
          <a:p>
            <a:pPr marL="0" indent="0">
              <a:buFont typeface="Wingdings" pitchFamily="-101" charset="2"/>
              <a:buChar char="u"/>
            </a:pPr>
            <a:r>
              <a:rPr lang="en-GB" sz="3200" b="1" dirty="0" smtClean="0">
                <a:solidFill>
                  <a:srgbClr val="323294"/>
                </a:solidFill>
              </a:rPr>
              <a:t> De </a:t>
            </a:r>
            <a:r>
              <a:rPr lang="en-GB" sz="3200" b="1" dirty="0" err="1" smtClean="0">
                <a:solidFill>
                  <a:srgbClr val="323294"/>
                </a:solidFill>
              </a:rPr>
              <a:t>rol</a:t>
            </a:r>
            <a:r>
              <a:rPr lang="en-GB" sz="3200" b="1" dirty="0" smtClean="0">
                <a:solidFill>
                  <a:srgbClr val="323294"/>
                </a:solidFill>
              </a:rPr>
              <a:t> van </a:t>
            </a:r>
            <a:r>
              <a:rPr lang="en-GB" sz="3200" b="1" dirty="0" err="1" smtClean="0">
                <a:solidFill>
                  <a:srgbClr val="323294"/>
                </a:solidFill>
              </a:rPr>
              <a:t>kwaliteiten</a:t>
            </a:r>
            <a:r>
              <a:rPr lang="en-GB" sz="3200" b="1" dirty="0" smtClean="0">
                <a:solidFill>
                  <a:srgbClr val="323294"/>
                </a:solidFill>
              </a:rPr>
              <a:t> en </a:t>
            </a:r>
            <a:r>
              <a:rPr lang="en-GB" sz="3200" b="1" dirty="0" err="1" smtClean="0">
                <a:solidFill>
                  <a:srgbClr val="323294"/>
                </a:solidFill>
              </a:rPr>
              <a:t>interesses</a:t>
            </a:r>
            <a:endParaRPr lang="en-GB" sz="3200" b="1" dirty="0" smtClean="0">
              <a:solidFill>
                <a:srgbClr val="323294"/>
              </a:solidFill>
            </a:endParaRPr>
          </a:p>
          <a:p>
            <a:pPr marL="0" indent="0">
              <a:buNone/>
            </a:pPr>
            <a:endParaRPr lang="en-GB" dirty="0" smtClean="0"/>
          </a:p>
          <a:p>
            <a:pPr marL="0" indent="0">
              <a:buNone/>
            </a:pPr>
            <a:r>
              <a:rPr lang="en-GB" sz="3200" b="1" dirty="0" err="1" smtClean="0">
                <a:solidFill>
                  <a:srgbClr val="E23328"/>
                </a:solidFill>
                <a:latin typeface="Wingdings"/>
                <a:ea typeface="Wingdings"/>
                <a:cs typeface="Wingdings"/>
              </a:rPr>
              <a:t></a:t>
            </a:r>
            <a:r>
              <a:rPr lang="en-GB" sz="3200" b="1" dirty="0" smtClean="0">
                <a:solidFill>
                  <a:srgbClr val="E23328"/>
                </a:solidFill>
              </a:rPr>
              <a:t> </a:t>
            </a:r>
            <a:r>
              <a:rPr lang="en-GB" sz="4800" b="1" dirty="0" smtClean="0">
                <a:solidFill>
                  <a:srgbClr val="E23328"/>
                </a:solidFill>
              </a:rPr>
              <a:t>Kr8cht</a:t>
            </a:r>
          </a:p>
        </p:txBody>
      </p:sp>
      <p:pic>
        <p:nvPicPr>
          <p:cNvPr id="9" name="Afbeelding 8"/>
          <p:cNvPicPr>
            <a:picLocks noChangeAspect="1"/>
          </p:cNvPicPr>
          <p:nvPr/>
        </p:nvPicPr>
        <p:blipFill>
          <a:blip r:embed="rId3"/>
          <a:stretch>
            <a:fillRect/>
          </a:stretch>
        </p:blipFill>
        <p:spPr>
          <a:xfrm>
            <a:off x="10660134" y="5604447"/>
            <a:ext cx="904202" cy="1253553"/>
          </a:xfrm>
          <a:prstGeom prst="rect">
            <a:avLst/>
          </a:prstGeom>
        </p:spPr>
      </p:pic>
      <p:pic>
        <p:nvPicPr>
          <p:cNvPr id="12" name="Afbeelding 11" descr="rewind.png"/>
          <p:cNvPicPr>
            <a:picLocks noChangeAspect="1"/>
          </p:cNvPicPr>
          <p:nvPr/>
        </p:nvPicPr>
        <p:blipFill>
          <a:blip r:embed="rId4"/>
          <a:stretch>
            <a:fillRect/>
          </a:stretch>
        </p:blipFill>
        <p:spPr>
          <a:xfrm>
            <a:off x="7793482" y="1693895"/>
            <a:ext cx="3622463" cy="3622463"/>
          </a:xfrm>
          <a:prstGeom prst="rect">
            <a:avLst/>
          </a:prstGeom>
        </p:spPr>
      </p:pic>
    </p:spTree>
    <p:extLst>
      <p:ext uri="{BB962C8B-B14F-4D97-AF65-F5344CB8AC3E}">
        <p14:creationId xmlns:p14="http://schemas.microsoft.com/office/powerpoint/2010/main" val="46687719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323294"/>
        </a:solidFill>
        <a:effectLst/>
      </p:bgPr>
    </p:bg>
    <p:spTree>
      <p:nvGrpSpPr>
        <p:cNvPr id="1" name=""/>
        <p:cNvGrpSpPr/>
        <p:nvPr/>
      </p:nvGrpSpPr>
      <p:grpSpPr>
        <a:xfrm>
          <a:off x="0" y="0"/>
          <a:ext cx="0" cy="0"/>
          <a:chOff x="0" y="0"/>
          <a:chExt cx="0" cy="0"/>
        </a:xfrm>
      </p:grpSpPr>
      <p:sp>
        <p:nvSpPr>
          <p:cNvPr id="4" name="Titel 3"/>
          <p:cNvSpPr>
            <a:spLocks noGrp="1"/>
          </p:cNvSpPr>
          <p:nvPr>
            <p:ph type="ctrTitle"/>
          </p:nvPr>
        </p:nvSpPr>
        <p:spPr>
          <a:xfrm>
            <a:off x="1796351" y="2593249"/>
            <a:ext cx="9144000" cy="2011092"/>
          </a:xfrm>
        </p:spPr>
        <p:txBody>
          <a:bodyPr>
            <a:normAutofit/>
          </a:bodyPr>
          <a:lstStyle/>
          <a:p>
            <a:r>
              <a:rPr lang="en-GB" dirty="0" smtClean="0">
                <a:solidFill>
                  <a:schemeClr val="bg1"/>
                </a:solidFill>
              </a:rPr>
              <a:t>Hoe </a:t>
            </a:r>
            <a:r>
              <a:rPr lang="en-GB" dirty="0" err="1" smtClean="0">
                <a:solidFill>
                  <a:schemeClr val="bg1"/>
                </a:solidFill>
              </a:rPr>
              <a:t>kiezen</a:t>
            </a:r>
            <a:r>
              <a:rPr lang="en-GB" dirty="0" smtClean="0">
                <a:solidFill>
                  <a:schemeClr val="bg1"/>
                </a:solidFill>
              </a:rPr>
              <a:t> </a:t>
            </a:r>
            <a:r>
              <a:rPr lang="en-GB" dirty="0" err="1" smtClean="0">
                <a:solidFill>
                  <a:schemeClr val="bg1"/>
                </a:solidFill>
              </a:rPr>
              <a:t>leerlingen</a:t>
            </a:r>
            <a:r>
              <a:rPr lang="en-GB" dirty="0" smtClean="0">
                <a:solidFill>
                  <a:schemeClr val="bg1"/>
                </a:solidFill>
              </a:rPr>
              <a:t>?</a:t>
            </a:r>
            <a:br>
              <a:rPr lang="en-GB" dirty="0" smtClean="0">
                <a:solidFill>
                  <a:schemeClr val="bg1"/>
                </a:solidFill>
              </a:rPr>
            </a:br>
            <a:endParaRPr lang="en-GB" dirty="0">
              <a:solidFill>
                <a:schemeClr val="bg1"/>
              </a:solidFill>
            </a:endParaRPr>
          </a:p>
        </p:txBody>
      </p:sp>
    </p:spTree>
    <p:extLst>
      <p:ext uri="{BB962C8B-B14F-4D97-AF65-F5344CB8AC3E}">
        <p14:creationId xmlns:p14="http://schemas.microsoft.com/office/powerpoint/2010/main" val="268363950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p:cNvSpPr>
            <a:spLocks noGrp="1"/>
          </p:cNvSpPr>
          <p:nvPr>
            <p:ph type="title"/>
          </p:nvPr>
        </p:nvSpPr>
        <p:spPr/>
        <p:txBody>
          <a:bodyPr>
            <a:noAutofit/>
          </a:bodyPr>
          <a:lstStyle/>
          <a:p>
            <a:pPr algn="r"/>
            <a:r>
              <a:rPr lang="en-GB" sz="3200" b="1" dirty="0" smtClean="0">
                <a:solidFill>
                  <a:srgbClr val="323294"/>
                </a:solidFill>
              </a:rPr>
              <a:t> </a:t>
            </a:r>
            <a:r>
              <a:rPr lang="en-GB" sz="3200" b="1" dirty="0" err="1" smtClean="0">
                <a:solidFill>
                  <a:srgbClr val="323294"/>
                </a:solidFill>
              </a:rPr>
              <a:t>keuzeproces</a:t>
            </a:r>
            <a:endParaRPr lang="en-GB" sz="3200" b="1" dirty="0">
              <a:solidFill>
                <a:srgbClr val="323294"/>
              </a:solidFill>
            </a:endParaRPr>
          </a:p>
        </p:txBody>
      </p:sp>
      <p:sp>
        <p:nvSpPr>
          <p:cNvPr id="7" name="Tijdelijke aanduiding voor inhoud 6"/>
          <p:cNvSpPr>
            <a:spLocks noGrp="1"/>
          </p:cNvSpPr>
          <p:nvPr>
            <p:ph idx="1"/>
          </p:nvPr>
        </p:nvSpPr>
        <p:spPr>
          <a:xfrm>
            <a:off x="767649" y="1834681"/>
            <a:ext cx="10515600" cy="5023320"/>
          </a:xfrm>
        </p:spPr>
        <p:txBody>
          <a:bodyPr>
            <a:noAutofit/>
          </a:bodyPr>
          <a:lstStyle/>
          <a:p>
            <a:pPr marL="0" indent="0">
              <a:buNone/>
            </a:pPr>
            <a:r>
              <a:rPr lang="en-GB" b="1" i="1" dirty="0" smtClean="0">
                <a:solidFill>
                  <a:srgbClr val="E23328"/>
                </a:solidFill>
              </a:rPr>
              <a:t>					</a:t>
            </a:r>
            <a:r>
              <a:rPr lang="en-GB" i="1" dirty="0" err="1" smtClean="0">
                <a:solidFill>
                  <a:srgbClr val="E23328"/>
                </a:solidFill>
              </a:rPr>
              <a:t>Mogen</a:t>
            </a:r>
            <a:r>
              <a:rPr lang="en-GB" i="1" dirty="0" smtClean="0">
                <a:solidFill>
                  <a:srgbClr val="E23328"/>
                </a:solidFill>
              </a:rPr>
              <a:t> we </a:t>
            </a:r>
            <a:r>
              <a:rPr lang="en-GB" i="1" dirty="0" err="1" smtClean="0">
                <a:solidFill>
                  <a:srgbClr val="E23328"/>
                </a:solidFill>
              </a:rPr>
              <a:t>ook</a:t>
            </a:r>
            <a:r>
              <a:rPr lang="en-GB" i="1" dirty="0" smtClean="0">
                <a:solidFill>
                  <a:srgbClr val="E23328"/>
                </a:solidFill>
              </a:rPr>
              <a:t> </a:t>
            </a:r>
            <a:r>
              <a:rPr lang="en-GB" i="1" dirty="0" err="1" smtClean="0">
                <a:solidFill>
                  <a:srgbClr val="E23328"/>
                </a:solidFill>
              </a:rPr>
              <a:t>buiten</a:t>
            </a:r>
            <a:r>
              <a:rPr lang="en-GB" i="1" dirty="0" smtClean="0">
                <a:solidFill>
                  <a:srgbClr val="E23328"/>
                </a:solidFill>
              </a:rPr>
              <a:t> </a:t>
            </a:r>
            <a:r>
              <a:rPr lang="en-GB" i="1" dirty="0" err="1" smtClean="0">
                <a:solidFill>
                  <a:srgbClr val="E23328"/>
                </a:solidFill>
              </a:rPr>
              <a:t>spelen</a:t>
            </a:r>
            <a:r>
              <a:rPr lang="en-GB" i="1" dirty="0" smtClean="0">
                <a:solidFill>
                  <a:srgbClr val="E23328"/>
                </a:solidFill>
              </a:rPr>
              <a:t>? </a:t>
            </a:r>
          </a:p>
          <a:p>
            <a:pPr marL="0" indent="0">
              <a:buNone/>
            </a:pPr>
            <a:r>
              <a:rPr lang="en-GB" i="1" dirty="0" err="1" smtClean="0">
                <a:solidFill>
                  <a:srgbClr val="E23328"/>
                </a:solidFill>
              </a:rPr>
              <a:t>Wij</a:t>
            </a:r>
            <a:r>
              <a:rPr lang="en-GB" i="1" dirty="0" smtClean="0">
                <a:solidFill>
                  <a:srgbClr val="E23328"/>
                </a:solidFill>
              </a:rPr>
              <a:t> </a:t>
            </a:r>
            <a:r>
              <a:rPr lang="en-GB" i="1" dirty="0" err="1" smtClean="0">
                <a:solidFill>
                  <a:srgbClr val="E23328"/>
                </a:solidFill>
              </a:rPr>
              <a:t>zijn</a:t>
            </a:r>
            <a:r>
              <a:rPr lang="en-GB" i="1" dirty="0" smtClean="0">
                <a:solidFill>
                  <a:srgbClr val="E23328"/>
                </a:solidFill>
              </a:rPr>
              <a:t> </a:t>
            </a:r>
            <a:r>
              <a:rPr lang="en-GB" i="1" dirty="0" err="1" smtClean="0">
                <a:solidFill>
                  <a:srgbClr val="E23328"/>
                </a:solidFill>
              </a:rPr>
              <a:t>dan</a:t>
            </a:r>
            <a:r>
              <a:rPr lang="en-GB" i="1" dirty="0" smtClean="0">
                <a:solidFill>
                  <a:srgbClr val="E23328"/>
                </a:solidFill>
              </a:rPr>
              <a:t> </a:t>
            </a:r>
            <a:r>
              <a:rPr lang="en-GB" i="1" dirty="0" err="1" smtClean="0">
                <a:solidFill>
                  <a:srgbClr val="E23328"/>
                </a:solidFill>
              </a:rPr>
              <a:t>opnieuw</a:t>
            </a:r>
            <a:r>
              <a:rPr lang="en-GB" i="1" dirty="0" smtClean="0">
                <a:solidFill>
                  <a:srgbClr val="E23328"/>
                </a:solidFill>
              </a:rPr>
              <a:t> de </a:t>
            </a:r>
            <a:r>
              <a:rPr lang="en-GB" i="1" dirty="0" err="1" smtClean="0">
                <a:solidFill>
                  <a:srgbClr val="E23328"/>
                </a:solidFill>
              </a:rPr>
              <a:t>kleinsten</a:t>
            </a:r>
            <a:r>
              <a:rPr lang="en-GB" i="1" dirty="0" smtClean="0">
                <a:solidFill>
                  <a:srgbClr val="E23328"/>
                </a:solidFill>
              </a:rPr>
              <a:t>, </a:t>
            </a:r>
            <a:r>
              <a:rPr lang="en-GB" i="1" dirty="0" err="1" smtClean="0">
                <a:solidFill>
                  <a:srgbClr val="E23328"/>
                </a:solidFill>
              </a:rPr>
              <a:t>wat</a:t>
            </a:r>
            <a:r>
              <a:rPr lang="en-GB" i="1" dirty="0" smtClean="0">
                <a:solidFill>
                  <a:srgbClr val="E23328"/>
                </a:solidFill>
              </a:rPr>
              <a:t> </a:t>
            </a:r>
            <a:r>
              <a:rPr lang="en-GB" i="1" dirty="0" err="1" smtClean="0">
                <a:solidFill>
                  <a:srgbClr val="E23328"/>
                </a:solidFill>
              </a:rPr>
              <a:t>zullen</a:t>
            </a:r>
            <a:r>
              <a:rPr lang="en-GB" i="1" dirty="0" smtClean="0">
                <a:solidFill>
                  <a:srgbClr val="E23328"/>
                </a:solidFill>
              </a:rPr>
              <a:t> die </a:t>
            </a:r>
            <a:r>
              <a:rPr lang="en-GB" i="1" dirty="0" err="1" smtClean="0">
                <a:solidFill>
                  <a:srgbClr val="E23328"/>
                </a:solidFill>
              </a:rPr>
              <a:t>grote</a:t>
            </a:r>
            <a:r>
              <a:rPr lang="en-GB" i="1" dirty="0" smtClean="0">
                <a:solidFill>
                  <a:srgbClr val="E23328"/>
                </a:solidFill>
              </a:rPr>
              <a:t> </a:t>
            </a:r>
            <a:r>
              <a:rPr lang="en-GB" i="1" dirty="0" err="1" smtClean="0">
                <a:solidFill>
                  <a:srgbClr val="E23328"/>
                </a:solidFill>
              </a:rPr>
              <a:t>meisjes</a:t>
            </a:r>
            <a:r>
              <a:rPr lang="en-GB" i="1" dirty="0" smtClean="0">
                <a:solidFill>
                  <a:srgbClr val="E23328"/>
                </a:solidFill>
              </a:rPr>
              <a:t> </a:t>
            </a:r>
            <a:r>
              <a:rPr lang="en-GB" i="1" dirty="0" err="1" smtClean="0">
                <a:solidFill>
                  <a:srgbClr val="E23328"/>
                </a:solidFill>
              </a:rPr>
              <a:t>doen</a:t>
            </a:r>
            <a:r>
              <a:rPr lang="en-GB" i="1" dirty="0" smtClean="0">
                <a:solidFill>
                  <a:srgbClr val="E23328"/>
                </a:solidFill>
              </a:rPr>
              <a:t>? </a:t>
            </a:r>
            <a:endParaRPr lang="en-GB" i="1" dirty="0" smtClean="0"/>
          </a:p>
          <a:p>
            <a:pPr marL="0" indent="0">
              <a:buNone/>
            </a:pPr>
            <a:r>
              <a:rPr lang="en-GB" i="1" dirty="0" smtClean="0">
                <a:solidFill>
                  <a:srgbClr val="E23328"/>
                </a:solidFill>
              </a:rPr>
              <a:t>		</a:t>
            </a:r>
            <a:r>
              <a:rPr lang="en-GB" i="1" dirty="0" err="1" smtClean="0">
                <a:solidFill>
                  <a:srgbClr val="E23328"/>
                </a:solidFill>
              </a:rPr>
              <a:t>Ze</a:t>
            </a:r>
            <a:r>
              <a:rPr lang="en-GB" i="1" dirty="0" smtClean="0">
                <a:solidFill>
                  <a:srgbClr val="E23328"/>
                </a:solidFill>
              </a:rPr>
              <a:t> </a:t>
            </a:r>
            <a:r>
              <a:rPr lang="en-GB" i="1" dirty="0" err="1" smtClean="0">
                <a:solidFill>
                  <a:srgbClr val="E23328"/>
                </a:solidFill>
              </a:rPr>
              <a:t>hebben</a:t>
            </a:r>
            <a:r>
              <a:rPr lang="en-GB" i="1" dirty="0" smtClean="0">
                <a:solidFill>
                  <a:srgbClr val="E23328"/>
                </a:solidFill>
              </a:rPr>
              <a:t> </a:t>
            </a:r>
            <a:r>
              <a:rPr lang="en-GB" i="1" dirty="0" err="1" smtClean="0">
                <a:solidFill>
                  <a:srgbClr val="E23328"/>
                </a:solidFill>
              </a:rPr>
              <a:t>er</a:t>
            </a:r>
            <a:r>
              <a:rPr lang="en-GB" i="1" dirty="0" smtClean="0">
                <a:solidFill>
                  <a:srgbClr val="E23328"/>
                </a:solidFill>
              </a:rPr>
              <a:t> </a:t>
            </a:r>
            <a:r>
              <a:rPr lang="en-GB" i="1" dirty="0" err="1" smtClean="0">
                <a:solidFill>
                  <a:srgbClr val="E23328"/>
                </a:solidFill>
              </a:rPr>
              <a:t>een</a:t>
            </a:r>
            <a:r>
              <a:rPr lang="en-GB" i="1" dirty="0" smtClean="0">
                <a:solidFill>
                  <a:srgbClr val="E23328"/>
                </a:solidFill>
              </a:rPr>
              <a:t> heel </a:t>
            </a:r>
            <a:r>
              <a:rPr lang="en-GB" i="1" dirty="0" err="1" smtClean="0">
                <a:solidFill>
                  <a:srgbClr val="E23328"/>
                </a:solidFill>
              </a:rPr>
              <a:t>groot</a:t>
            </a:r>
            <a:r>
              <a:rPr lang="en-GB" i="1" dirty="0" smtClean="0">
                <a:solidFill>
                  <a:srgbClr val="E23328"/>
                </a:solidFill>
              </a:rPr>
              <a:t> </a:t>
            </a:r>
            <a:r>
              <a:rPr lang="en-GB" i="1" dirty="0" err="1" smtClean="0">
                <a:solidFill>
                  <a:srgbClr val="E23328"/>
                </a:solidFill>
              </a:rPr>
              <a:t>voetbalveld</a:t>
            </a:r>
            <a:r>
              <a:rPr lang="en-GB" i="1" dirty="0" smtClean="0">
                <a:solidFill>
                  <a:srgbClr val="E23328"/>
                </a:solidFill>
              </a:rPr>
              <a:t>. </a:t>
            </a:r>
          </a:p>
          <a:p>
            <a:pPr marL="0" indent="0">
              <a:buNone/>
            </a:pPr>
            <a:r>
              <a:rPr lang="en-GB" i="1" dirty="0" smtClean="0">
                <a:solidFill>
                  <a:srgbClr val="E23328"/>
                </a:solidFill>
              </a:rPr>
              <a:t>	</a:t>
            </a:r>
            <a:r>
              <a:rPr lang="en-GB" i="1" dirty="0" err="1" smtClean="0">
                <a:solidFill>
                  <a:srgbClr val="E23328"/>
                </a:solidFill>
              </a:rPr>
              <a:t>Ik</a:t>
            </a:r>
            <a:r>
              <a:rPr lang="en-GB" i="1" dirty="0" smtClean="0">
                <a:solidFill>
                  <a:srgbClr val="E23328"/>
                </a:solidFill>
              </a:rPr>
              <a:t> </a:t>
            </a:r>
            <a:r>
              <a:rPr lang="en-GB" i="1" dirty="0" err="1" smtClean="0">
                <a:solidFill>
                  <a:srgbClr val="E23328"/>
                </a:solidFill>
              </a:rPr>
              <a:t>mag</a:t>
            </a:r>
            <a:r>
              <a:rPr lang="en-GB" i="1" dirty="0" smtClean="0">
                <a:solidFill>
                  <a:srgbClr val="E23328"/>
                </a:solidFill>
              </a:rPr>
              <a:t> </a:t>
            </a:r>
            <a:r>
              <a:rPr lang="en-GB" i="1" dirty="0" err="1" smtClean="0">
                <a:solidFill>
                  <a:srgbClr val="E23328"/>
                </a:solidFill>
              </a:rPr>
              <a:t>dan</a:t>
            </a:r>
            <a:r>
              <a:rPr lang="en-GB" i="1" dirty="0" smtClean="0">
                <a:solidFill>
                  <a:srgbClr val="E23328"/>
                </a:solidFill>
              </a:rPr>
              <a:t> </a:t>
            </a:r>
            <a:r>
              <a:rPr lang="en-GB" i="1" dirty="0" err="1" smtClean="0">
                <a:solidFill>
                  <a:srgbClr val="E23328"/>
                </a:solidFill>
              </a:rPr>
              <a:t>alleen</a:t>
            </a:r>
            <a:r>
              <a:rPr lang="en-GB" i="1" dirty="0" smtClean="0">
                <a:solidFill>
                  <a:srgbClr val="E23328"/>
                </a:solidFill>
              </a:rPr>
              <a:t> </a:t>
            </a:r>
            <a:r>
              <a:rPr lang="en-GB" i="1" dirty="0" err="1" smtClean="0">
                <a:solidFill>
                  <a:srgbClr val="E23328"/>
                </a:solidFill>
              </a:rPr>
              <a:t>naar</a:t>
            </a:r>
            <a:r>
              <a:rPr lang="en-GB" i="1" dirty="0" smtClean="0">
                <a:solidFill>
                  <a:srgbClr val="E23328"/>
                </a:solidFill>
              </a:rPr>
              <a:t> school </a:t>
            </a:r>
            <a:r>
              <a:rPr lang="en-GB" i="1" dirty="0" err="1" smtClean="0">
                <a:solidFill>
                  <a:srgbClr val="E23328"/>
                </a:solidFill>
              </a:rPr>
              <a:t>fietsen</a:t>
            </a:r>
            <a:r>
              <a:rPr lang="en-GB" i="1" dirty="0" smtClean="0">
                <a:solidFill>
                  <a:srgbClr val="E23328"/>
                </a:solidFill>
              </a:rPr>
              <a:t>. </a:t>
            </a:r>
          </a:p>
          <a:p>
            <a:pPr marL="0" indent="0">
              <a:buNone/>
            </a:pPr>
            <a:r>
              <a:rPr lang="en-GB" i="1" dirty="0" err="1" smtClean="0">
                <a:solidFill>
                  <a:srgbClr val="E23328"/>
                </a:solidFill>
              </a:rPr>
              <a:t>Mijn</a:t>
            </a:r>
            <a:r>
              <a:rPr lang="en-GB" i="1" dirty="0" smtClean="0">
                <a:solidFill>
                  <a:srgbClr val="E23328"/>
                </a:solidFill>
              </a:rPr>
              <a:t> </a:t>
            </a:r>
            <a:r>
              <a:rPr lang="en-GB" i="1" dirty="0" err="1" smtClean="0">
                <a:solidFill>
                  <a:srgbClr val="E23328"/>
                </a:solidFill>
              </a:rPr>
              <a:t>zus</a:t>
            </a:r>
            <a:r>
              <a:rPr lang="en-GB" i="1" dirty="0" smtClean="0">
                <a:solidFill>
                  <a:srgbClr val="E23328"/>
                </a:solidFill>
              </a:rPr>
              <a:t> </a:t>
            </a:r>
            <a:r>
              <a:rPr lang="en-GB" i="1" dirty="0" err="1" smtClean="0">
                <a:solidFill>
                  <a:srgbClr val="E23328"/>
                </a:solidFill>
              </a:rPr>
              <a:t>zegt</a:t>
            </a:r>
            <a:r>
              <a:rPr lang="en-GB" i="1" dirty="0" smtClean="0">
                <a:solidFill>
                  <a:srgbClr val="E23328"/>
                </a:solidFill>
              </a:rPr>
              <a:t> </a:t>
            </a:r>
            <a:r>
              <a:rPr lang="en-GB" i="1" dirty="0" err="1" smtClean="0">
                <a:solidFill>
                  <a:srgbClr val="E23328"/>
                </a:solidFill>
              </a:rPr>
              <a:t>dat</a:t>
            </a:r>
            <a:r>
              <a:rPr lang="en-GB" i="1" dirty="0" smtClean="0">
                <a:solidFill>
                  <a:srgbClr val="E23328"/>
                </a:solidFill>
              </a:rPr>
              <a:t> </a:t>
            </a:r>
            <a:r>
              <a:rPr lang="en-GB" i="1" dirty="0" err="1" smtClean="0">
                <a:solidFill>
                  <a:srgbClr val="E23328"/>
                </a:solidFill>
              </a:rPr>
              <a:t>er</a:t>
            </a:r>
            <a:r>
              <a:rPr lang="en-GB" i="1" dirty="0" smtClean="0">
                <a:solidFill>
                  <a:srgbClr val="E23328"/>
                </a:solidFill>
              </a:rPr>
              <a:t> </a:t>
            </a:r>
            <a:r>
              <a:rPr lang="en-GB" i="1" dirty="0" err="1" smtClean="0">
                <a:solidFill>
                  <a:srgbClr val="E23328"/>
                </a:solidFill>
              </a:rPr>
              <a:t>een</a:t>
            </a:r>
            <a:r>
              <a:rPr lang="en-GB" i="1" dirty="0" smtClean="0">
                <a:solidFill>
                  <a:srgbClr val="E23328"/>
                </a:solidFill>
              </a:rPr>
              <a:t> </a:t>
            </a:r>
            <a:r>
              <a:rPr lang="en-GB" i="1" dirty="0" err="1" smtClean="0">
                <a:solidFill>
                  <a:srgbClr val="E23328"/>
                </a:solidFill>
              </a:rPr>
              <a:t>meester</a:t>
            </a:r>
            <a:r>
              <a:rPr lang="en-GB" i="1" dirty="0" smtClean="0">
                <a:solidFill>
                  <a:srgbClr val="E23328"/>
                </a:solidFill>
              </a:rPr>
              <a:t> is die met </a:t>
            </a:r>
            <a:r>
              <a:rPr lang="en-GB" i="1" dirty="0" err="1" smtClean="0">
                <a:solidFill>
                  <a:srgbClr val="E23328"/>
                </a:solidFill>
              </a:rPr>
              <a:t>bordenwissers</a:t>
            </a:r>
            <a:r>
              <a:rPr lang="en-GB" i="1" dirty="0" smtClean="0">
                <a:solidFill>
                  <a:srgbClr val="E23328"/>
                </a:solidFill>
              </a:rPr>
              <a:t> </a:t>
            </a:r>
            <a:r>
              <a:rPr lang="en-GB" i="1" dirty="0" err="1" smtClean="0">
                <a:solidFill>
                  <a:srgbClr val="E23328"/>
                </a:solidFill>
              </a:rPr>
              <a:t>gooit</a:t>
            </a:r>
            <a:r>
              <a:rPr lang="en-GB" i="1" dirty="0" smtClean="0">
                <a:solidFill>
                  <a:srgbClr val="E23328"/>
                </a:solidFill>
              </a:rPr>
              <a:t>. </a:t>
            </a:r>
          </a:p>
          <a:p>
            <a:pPr marL="0" indent="0">
              <a:buNone/>
            </a:pPr>
            <a:r>
              <a:rPr lang="en-GB" i="1" dirty="0" smtClean="0">
                <a:solidFill>
                  <a:srgbClr val="E23328"/>
                </a:solidFill>
              </a:rPr>
              <a:t>	</a:t>
            </a:r>
            <a:r>
              <a:rPr lang="en-GB" i="1" dirty="0" err="1" smtClean="0">
                <a:solidFill>
                  <a:srgbClr val="E23328"/>
                </a:solidFill>
              </a:rPr>
              <a:t>Mag</a:t>
            </a:r>
            <a:r>
              <a:rPr lang="en-GB" i="1" dirty="0" smtClean="0">
                <a:solidFill>
                  <a:srgbClr val="E23328"/>
                </a:solidFill>
              </a:rPr>
              <a:t> je </a:t>
            </a:r>
            <a:r>
              <a:rPr lang="en-GB" i="1" dirty="0" err="1" smtClean="0">
                <a:solidFill>
                  <a:srgbClr val="E23328"/>
                </a:solidFill>
              </a:rPr>
              <a:t>zomaar</a:t>
            </a:r>
            <a:r>
              <a:rPr lang="en-GB" i="1" dirty="0" smtClean="0">
                <a:solidFill>
                  <a:srgbClr val="E23328"/>
                </a:solidFill>
              </a:rPr>
              <a:t> van school </a:t>
            </a:r>
            <a:r>
              <a:rPr lang="en-GB" i="1" dirty="0" err="1" smtClean="0">
                <a:solidFill>
                  <a:srgbClr val="E23328"/>
                </a:solidFill>
              </a:rPr>
              <a:t>veranderen</a:t>
            </a:r>
            <a:r>
              <a:rPr lang="en-GB" i="1" dirty="0" smtClean="0">
                <a:solidFill>
                  <a:srgbClr val="E23328"/>
                </a:solidFill>
              </a:rPr>
              <a:t> </a:t>
            </a:r>
            <a:r>
              <a:rPr lang="en-GB" i="1" dirty="0" err="1" smtClean="0">
                <a:solidFill>
                  <a:srgbClr val="E23328"/>
                </a:solidFill>
              </a:rPr>
              <a:t>als</a:t>
            </a:r>
            <a:r>
              <a:rPr lang="en-GB" i="1" dirty="0" smtClean="0">
                <a:solidFill>
                  <a:srgbClr val="E23328"/>
                </a:solidFill>
              </a:rPr>
              <a:t> het </a:t>
            </a:r>
            <a:r>
              <a:rPr lang="en-GB" i="1" dirty="0" err="1" smtClean="0">
                <a:solidFill>
                  <a:srgbClr val="E23328"/>
                </a:solidFill>
              </a:rPr>
              <a:t>niet</a:t>
            </a:r>
            <a:r>
              <a:rPr lang="en-GB" i="1" dirty="0" smtClean="0">
                <a:solidFill>
                  <a:srgbClr val="E23328"/>
                </a:solidFill>
              </a:rPr>
              <a:t> past? </a:t>
            </a:r>
          </a:p>
          <a:p>
            <a:pPr marL="0" indent="0">
              <a:buNone/>
            </a:pPr>
            <a:r>
              <a:rPr lang="en-GB" i="1" dirty="0" smtClean="0">
                <a:solidFill>
                  <a:srgbClr val="E23328"/>
                </a:solidFill>
              </a:rPr>
              <a:t>			</a:t>
            </a:r>
            <a:r>
              <a:rPr lang="en-GB" i="1" dirty="0" err="1" smtClean="0">
                <a:solidFill>
                  <a:srgbClr val="E23328"/>
                </a:solidFill>
              </a:rPr>
              <a:t>Als</a:t>
            </a:r>
            <a:r>
              <a:rPr lang="en-GB" i="1" dirty="0" smtClean="0">
                <a:solidFill>
                  <a:srgbClr val="E23328"/>
                </a:solidFill>
              </a:rPr>
              <a:t> je </a:t>
            </a:r>
            <a:r>
              <a:rPr lang="en-GB" i="1" dirty="0" err="1" smtClean="0">
                <a:solidFill>
                  <a:srgbClr val="E23328"/>
                </a:solidFill>
              </a:rPr>
              <a:t>een</a:t>
            </a:r>
            <a:r>
              <a:rPr lang="en-GB" i="1" dirty="0" smtClean="0">
                <a:solidFill>
                  <a:srgbClr val="E23328"/>
                </a:solidFill>
              </a:rPr>
              <a:t> </a:t>
            </a:r>
            <a:r>
              <a:rPr lang="en-GB" i="1" dirty="0" err="1" smtClean="0">
                <a:solidFill>
                  <a:srgbClr val="E23328"/>
                </a:solidFill>
              </a:rPr>
              <a:t>probleem</a:t>
            </a:r>
            <a:r>
              <a:rPr lang="en-GB" i="1" dirty="0" smtClean="0">
                <a:solidFill>
                  <a:srgbClr val="E23328"/>
                </a:solidFill>
              </a:rPr>
              <a:t> </a:t>
            </a:r>
            <a:r>
              <a:rPr lang="en-GB" i="1" dirty="0" err="1" smtClean="0">
                <a:solidFill>
                  <a:srgbClr val="E23328"/>
                </a:solidFill>
              </a:rPr>
              <a:t>hebt</a:t>
            </a:r>
            <a:r>
              <a:rPr lang="en-GB" i="1" dirty="0" smtClean="0">
                <a:solidFill>
                  <a:srgbClr val="E23328"/>
                </a:solidFill>
              </a:rPr>
              <a:t>, </a:t>
            </a:r>
            <a:r>
              <a:rPr lang="en-GB" i="1" dirty="0" err="1" smtClean="0">
                <a:solidFill>
                  <a:srgbClr val="E23328"/>
                </a:solidFill>
              </a:rPr>
              <a:t>bij</a:t>
            </a:r>
            <a:r>
              <a:rPr lang="en-GB" i="1" dirty="0" smtClean="0">
                <a:solidFill>
                  <a:srgbClr val="E23328"/>
                </a:solidFill>
              </a:rPr>
              <a:t> </a:t>
            </a:r>
            <a:r>
              <a:rPr lang="en-GB" i="1" dirty="0" err="1" smtClean="0">
                <a:solidFill>
                  <a:srgbClr val="E23328"/>
                </a:solidFill>
              </a:rPr>
              <a:t>wie</a:t>
            </a:r>
            <a:r>
              <a:rPr lang="en-GB" i="1" dirty="0" smtClean="0">
                <a:solidFill>
                  <a:srgbClr val="E23328"/>
                </a:solidFill>
              </a:rPr>
              <a:t> </a:t>
            </a:r>
            <a:r>
              <a:rPr lang="en-GB" i="1" dirty="0" err="1" smtClean="0">
                <a:solidFill>
                  <a:srgbClr val="E23328"/>
                </a:solidFill>
              </a:rPr>
              <a:t>kan</a:t>
            </a:r>
            <a:r>
              <a:rPr lang="en-GB" i="1" dirty="0" smtClean="0">
                <a:solidFill>
                  <a:srgbClr val="E23328"/>
                </a:solidFill>
              </a:rPr>
              <a:t> je </a:t>
            </a:r>
            <a:r>
              <a:rPr lang="en-GB" i="1" dirty="0" err="1" smtClean="0">
                <a:solidFill>
                  <a:srgbClr val="E23328"/>
                </a:solidFill>
              </a:rPr>
              <a:t>dan</a:t>
            </a:r>
            <a:r>
              <a:rPr lang="en-GB" i="1" dirty="0" smtClean="0">
                <a:solidFill>
                  <a:srgbClr val="E23328"/>
                </a:solidFill>
              </a:rPr>
              <a:t> </a:t>
            </a:r>
            <a:r>
              <a:rPr lang="en-GB" i="1" dirty="0" err="1" smtClean="0">
                <a:solidFill>
                  <a:srgbClr val="E23328"/>
                </a:solidFill>
              </a:rPr>
              <a:t>terecht</a:t>
            </a:r>
            <a:r>
              <a:rPr lang="en-GB" i="1" dirty="0" smtClean="0">
                <a:solidFill>
                  <a:srgbClr val="E23328"/>
                </a:solidFill>
              </a:rPr>
              <a:t>? </a:t>
            </a:r>
          </a:p>
          <a:p>
            <a:pPr marL="0" indent="0">
              <a:buNone/>
            </a:pPr>
            <a:r>
              <a:rPr lang="en-GB" i="1" dirty="0" smtClean="0">
                <a:solidFill>
                  <a:srgbClr val="E23328"/>
                </a:solidFill>
              </a:rPr>
              <a:t>	</a:t>
            </a:r>
            <a:r>
              <a:rPr lang="en-GB" i="1" dirty="0" err="1" smtClean="0">
                <a:solidFill>
                  <a:srgbClr val="E23328"/>
                </a:solidFill>
              </a:rPr>
              <a:t>Ik</a:t>
            </a:r>
            <a:r>
              <a:rPr lang="en-GB" i="1" dirty="0" smtClean="0">
                <a:solidFill>
                  <a:srgbClr val="E23328"/>
                </a:solidFill>
              </a:rPr>
              <a:t> </a:t>
            </a:r>
            <a:r>
              <a:rPr lang="en-GB" i="1" dirty="0" err="1" smtClean="0">
                <a:solidFill>
                  <a:srgbClr val="E23328"/>
                </a:solidFill>
              </a:rPr>
              <a:t>wil</a:t>
            </a:r>
            <a:r>
              <a:rPr lang="en-GB" i="1" dirty="0" smtClean="0">
                <a:solidFill>
                  <a:srgbClr val="E23328"/>
                </a:solidFill>
              </a:rPr>
              <a:t> </a:t>
            </a:r>
            <a:r>
              <a:rPr lang="en-GB" i="1" dirty="0" err="1" smtClean="0">
                <a:solidFill>
                  <a:srgbClr val="E23328"/>
                </a:solidFill>
              </a:rPr>
              <a:t>ook</a:t>
            </a:r>
            <a:r>
              <a:rPr lang="en-GB" i="1" dirty="0" smtClean="0">
                <a:solidFill>
                  <a:srgbClr val="E23328"/>
                </a:solidFill>
              </a:rPr>
              <a:t> </a:t>
            </a:r>
            <a:r>
              <a:rPr lang="en-GB" i="1" dirty="0" err="1" smtClean="0">
                <a:solidFill>
                  <a:srgbClr val="E23328"/>
                </a:solidFill>
              </a:rPr>
              <a:t>nog</a:t>
            </a:r>
            <a:r>
              <a:rPr lang="en-GB" i="1" dirty="0" smtClean="0">
                <a:solidFill>
                  <a:srgbClr val="E23328"/>
                </a:solidFill>
              </a:rPr>
              <a:t> </a:t>
            </a:r>
            <a:r>
              <a:rPr lang="en-GB" i="1" dirty="0" err="1" smtClean="0">
                <a:solidFill>
                  <a:srgbClr val="E23328"/>
                </a:solidFill>
              </a:rPr>
              <a:t>tijd</a:t>
            </a:r>
            <a:r>
              <a:rPr lang="en-GB" i="1" dirty="0" smtClean="0">
                <a:solidFill>
                  <a:srgbClr val="E23328"/>
                </a:solidFill>
              </a:rPr>
              <a:t> </a:t>
            </a:r>
            <a:r>
              <a:rPr lang="en-GB" i="1" dirty="0" err="1" smtClean="0">
                <a:solidFill>
                  <a:srgbClr val="E23328"/>
                </a:solidFill>
              </a:rPr>
              <a:t>overhouden</a:t>
            </a:r>
            <a:r>
              <a:rPr lang="en-GB" i="1" dirty="0" smtClean="0">
                <a:solidFill>
                  <a:srgbClr val="E23328"/>
                </a:solidFill>
              </a:rPr>
              <a:t> </a:t>
            </a:r>
            <a:r>
              <a:rPr lang="en-GB" i="1" dirty="0" err="1" smtClean="0">
                <a:solidFill>
                  <a:srgbClr val="E23328"/>
                </a:solidFill>
              </a:rPr>
              <a:t>voor</a:t>
            </a:r>
            <a:r>
              <a:rPr lang="en-GB" i="1" dirty="0" smtClean="0">
                <a:solidFill>
                  <a:srgbClr val="E23328"/>
                </a:solidFill>
              </a:rPr>
              <a:t> </a:t>
            </a:r>
            <a:r>
              <a:rPr lang="en-GB" i="1" dirty="0" err="1" smtClean="0">
                <a:solidFill>
                  <a:srgbClr val="E23328"/>
                </a:solidFill>
              </a:rPr>
              <a:t>mijn</a:t>
            </a:r>
            <a:r>
              <a:rPr lang="en-GB" i="1" dirty="0" smtClean="0">
                <a:solidFill>
                  <a:srgbClr val="E23328"/>
                </a:solidFill>
              </a:rPr>
              <a:t> hobby’s.</a:t>
            </a:r>
          </a:p>
          <a:p>
            <a:pPr marL="0" indent="0">
              <a:buNone/>
            </a:pPr>
            <a:r>
              <a:rPr lang="en-GB" i="1" dirty="0" smtClean="0">
                <a:solidFill>
                  <a:srgbClr val="E23328"/>
                </a:solidFill>
              </a:rPr>
              <a:t>		</a:t>
            </a:r>
            <a:r>
              <a:rPr lang="en-GB" i="1" dirty="0" err="1" smtClean="0">
                <a:solidFill>
                  <a:srgbClr val="E23328"/>
                </a:solidFill>
              </a:rPr>
              <a:t>Ik</a:t>
            </a:r>
            <a:r>
              <a:rPr lang="en-GB" i="1" dirty="0" smtClean="0">
                <a:solidFill>
                  <a:srgbClr val="E23328"/>
                </a:solidFill>
              </a:rPr>
              <a:t> </a:t>
            </a:r>
            <a:r>
              <a:rPr lang="en-GB" i="1" dirty="0" err="1" smtClean="0">
                <a:solidFill>
                  <a:srgbClr val="E23328"/>
                </a:solidFill>
              </a:rPr>
              <a:t>ga</a:t>
            </a:r>
            <a:r>
              <a:rPr lang="en-GB" i="1" dirty="0" smtClean="0">
                <a:solidFill>
                  <a:srgbClr val="E23328"/>
                </a:solidFill>
              </a:rPr>
              <a:t> </a:t>
            </a:r>
            <a:r>
              <a:rPr lang="en-GB" i="1" dirty="0" err="1" smtClean="0">
                <a:solidFill>
                  <a:srgbClr val="E23328"/>
                </a:solidFill>
              </a:rPr>
              <a:t>mijn</a:t>
            </a:r>
            <a:r>
              <a:rPr lang="en-GB" i="1" dirty="0" smtClean="0">
                <a:solidFill>
                  <a:srgbClr val="E23328"/>
                </a:solidFill>
              </a:rPr>
              <a:t> </a:t>
            </a:r>
            <a:r>
              <a:rPr lang="en-GB" i="1" dirty="0" err="1" smtClean="0">
                <a:solidFill>
                  <a:srgbClr val="E23328"/>
                </a:solidFill>
              </a:rPr>
              <a:t>juf</a:t>
            </a:r>
            <a:r>
              <a:rPr lang="en-GB" i="1" dirty="0" smtClean="0">
                <a:solidFill>
                  <a:srgbClr val="E23328"/>
                </a:solidFill>
              </a:rPr>
              <a:t> </a:t>
            </a:r>
            <a:r>
              <a:rPr lang="en-GB" i="1" dirty="0" err="1" smtClean="0">
                <a:solidFill>
                  <a:srgbClr val="E23328"/>
                </a:solidFill>
              </a:rPr>
              <a:t>missen</a:t>
            </a:r>
            <a:r>
              <a:rPr lang="en-GB" i="1" dirty="0" smtClean="0">
                <a:solidFill>
                  <a:srgbClr val="E23328"/>
                </a:solidFill>
              </a:rPr>
              <a:t>. </a:t>
            </a:r>
          </a:p>
        </p:txBody>
      </p:sp>
      <p:pic>
        <p:nvPicPr>
          <p:cNvPr id="9" name="Afbeelding 8"/>
          <p:cNvPicPr>
            <a:picLocks noChangeAspect="1"/>
          </p:cNvPicPr>
          <p:nvPr/>
        </p:nvPicPr>
        <p:blipFill>
          <a:blip r:embed="rId3"/>
          <a:stretch>
            <a:fillRect/>
          </a:stretch>
        </p:blipFill>
        <p:spPr>
          <a:xfrm>
            <a:off x="10660134" y="5604447"/>
            <a:ext cx="904202" cy="1253553"/>
          </a:xfrm>
          <a:prstGeom prst="rect">
            <a:avLst/>
          </a:prstGeom>
        </p:spPr>
      </p:pic>
    </p:spTree>
    <p:extLst>
      <p:ext uri="{BB962C8B-B14F-4D97-AF65-F5344CB8AC3E}">
        <p14:creationId xmlns:p14="http://schemas.microsoft.com/office/powerpoint/2010/main" val="46687719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p:cNvSpPr>
            <a:spLocks noGrp="1"/>
          </p:cNvSpPr>
          <p:nvPr>
            <p:ph type="title"/>
          </p:nvPr>
        </p:nvSpPr>
        <p:spPr/>
        <p:txBody>
          <a:bodyPr>
            <a:noAutofit/>
          </a:bodyPr>
          <a:lstStyle/>
          <a:p>
            <a:pPr algn="r"/>
            <a:r>
              <a:rPr lang="en-GB" sz="3200" b="1" dirty="0" err="1" smtClean="0">
                <a:solidFill>
                  <a:srgbClr val="323294"/>
                </a:solidFill>
              </a:rPr>
              <a:t>keuzeproces</a:t>
            </a:r>
            <a:endParaRPr lang="en-GB" sz="3200" b="1" dirty="0">
              <a:solidFill>
                <a:srgbClr val="323294"/>
              </a:solidFill>
            </a:endParaRPr>
          </a:p>
        </p:txBody>
      </p:sp>
      <p:pic>
        <p:nvPicPr>
          <p:cNvPr id="9" name="Afbeelding 8"/>
          <p:cNvPicPr>
            <a:picLocks noChangeAspect="1"/>
          </p:cNvPicPr>
          <p:nvPr/>
        </p:nvPicPr>
        <p:blipFill>
          <a:blip r:embed="rId3"/>
          <a:stretch>
            <a:fillRect/>
          </a:stretch>
        </p:blipFill>
        <p:spPr>
          <a:xfrm>
            <a:off x="10660134" y="5604447"/>
            <a:ext cx="904202" cy="1253553"/>
          </a:xfrm>
          <a:prstGeom prst="rect">
            <a:avLst/>
          </a:prstGeom>
        </p:spPr>
      </p:pic>
      <p:sp>
        <p:nvSpPr>
          <p:cNvPr id="24" name="Tijdelijke aanduiding voor inhoud 23"/>
          <p:cNvSpPr>
            <a:spLocks noGrp="1"/>
          </p:cNvSpPr>
          <p:nvPr>
            <p:ph sz="half" idx="2"/>
          </p:nvPr>
        </p:nvSpPr>
        <p:spPr>
          <a:xfrm>
            <a:off x="2663279" y="1508084"/>
            <a:ext cx="8770303" cy="4351338"/>
          </a:xfrm>
        </p:spPr>
        <p:txBody>
          <a:bodyPr/>
          <a:lstStyle/>
          <a:p>
            <a:pPr marL="0" indent="0">
              <a:buFont typeface="Wingdings" pitchFamily="-101" charset="2"/>
              <a:buChar char="w"/>
            </a:pPr>
            <a:r>
              <a:rPr lang="en-GB" b="1" dirty="0" smtClean="0">
                <a:solidFill>
                  <a:srgbClr val="323294"/>
                </a:solidFill>
              </a:rPr>
              <a:t> </a:t>
            </a:r>
            <a:r>
              <a:rPr lang="en-GB" sz="3200" b="1" dirty="0" err="1" smtClean="0">
                <a:solidFill>
                  <a:srgbClr val="323294"/>
                </a:solidFill>
              </a:rPr>
              <a:t>Leerlingen</a:t>
            </a:r>
            <a:r>
              <a:rPr lang="en-GB" sz="3200" b="1" dirty="0" smtClean="0">
                <a:solidFill>
                  <a:srgbClr val="323294"/>
                </a:solidFill>
              </a:rPr>
              <a:t> </a:t>
            </a:r>
            <a:r>
              <a:rPr lang="en-GB" sz="3200" b="1" dirty="0" err="1" smtClean="0">
                <a:solidFill>
                  <a:srgbClr val="323294"/>
                </a:solidFill>
              </a:rPr>
              <a:t>willen</a:t>
            </a:r>
            <a:r>
              <a:rPr lang="en-GB" sz="3200" b="1" dirty="0" smtClean="0">
                <a:solidFill>
                  <a:srgbClr val="323294"/>
                </a:solidFill>
              </a:rPr>
              <a:t> </a:t>
            </a:r>
            <a:r>
              <a:rPr lang="en-GB" sz="3200" b="1" dirty="0" err="1" smtClean="0">
                <a:solidFill>
                  <a:srgbClr val="323294"/>
                </a:solidFill>
              </a:rPr>
              <a:t>een</a:t>
            </a:r>
            <a:r>
              <a:rPr lang="en-GB" sz="3200" b="1" dirty="0" smtClean="0">
                <a:solidFill>
                  <a:srgbClr val="323294"/>
                </a:solidFill>
              </a:rPr>
              <a:t> stem, </a:t>
            </a:r>
          </a:p>
          <a:p>
            <a:pPr marL="0" indent="0">
              <a:buNone/>
            </a:pPr>
            <a:r>
              <a:rPr lang="en-GB" sz="3200" b="1" dirty="0" smtClean="0">
                <a:solidFill>
                  <a:srgbClr val="323294"/>
                </a:solidFill>
              </a:rPr>
              <a:t>   </a:t>
            </a:r>
            <a:r>
              <a:rPr lang="en-GB" sz="3200" b="1" dirty="0" err="1" smtClean="0">
                <a:solidFill>
                  <a:srgbClr val="323294"/>
                </a:solidFill>
              </a:rPr>
              <a:t>maar</a:t>
            </a:r>
            <a:r>
              <a:rPr lang="en-GB" sz="3200" b="1" dirty="0" smtClean="0">
                <a:solidFill>
                  <a:srgbClr val="323294"/>
                </a:solidFill>
              </a:rPr>
              <a:t> </a:t>
            </a:r>
            <a:r>
              <a:rPr lang="en-GB" sz="3200" b="1" dirty="0" err="1" smtClean="0">
                <a:solidFill>
                  <a:srgbClr val="323294"/>
                </a:solidFill>
              </a:rPr>
              <a:t>ook</a:t>
            </a:r>
            <a:r>
              <a:rPr lang="en-GB" sz="3200" b="1" dirty="0" smtClean="0">
                <a:solidFill>
                  <a:srgbClr val="323294"/>
                </a:solidFill>
              </a:rPr>
              <a:t> </a:t>
            </a:r>
            <a:r>
              <a:rPr lang="en-GB" sz="3200" b="1" dirty="0" err="1" smtClean="0">
                <a:solidFill>
                  <a:srgbClr val="323294"/>
                </a:solidFill>
              </a:rPr>
              <a:t>ondersteuning</a:t>
            </a:r>
            <a:endParaRPr lang="en-GB" sz="3200" b="1" dirty="0" smtClean="0">
              <a:solidFill>
                <a:srgbClr val="323294"/>
              </a:solidFill>
            </a:endParaRPr>
          </a:p>
          <a:p>
            <a:pPr marL="0" indent="0">
              <a:buNone/>
            </a:pPr>
            <a:endParaRPr lang="en-GB" sz="3200" b="1" dirty="0" smtClean="0">
              <a:solidFill>
                <a:srgbClr val="323294"/>
              </a:solidFill>
            </a:endParaRPr>
          </a:p>
          <a:p>
            <a:pPr marL="0" indent="0">
              <a:buFont typeface="Wingdings" pitchFamily="-101" charset="2"/>
              <a:buChar char="w"/>
            </a:pPr>
            <a:r>
              <a:rPr lang="en-GB" sz="3200" b="1" dirty="0" smtClean="0">
                <a:solidFill>
                  <a:srgbClr val="323294"/>
                </a:solidFill>
              </a:rPr>
              <a:t> </a:t>
            </a:r>
            <a:r>
              <a:rPr lang="en-GB" sz="3200" b="1" dirty="0" err="1" smtClean="0">
                <a:solidFill>
                  <a:srgbClr val="323294"/>
                </a:solidFill>
              </a:rPr>
              <a:t>Ouders</a:t>
            </a:r>
            <a:r>
              <a:rPr lang="en-GB" sz="3200" b="1" dirty="0" smtClean="0">
                <a:solidFill>
                  <a:srgbClr val="323294"/>
                </a:solidFill>
              </a:rPr>
              <a:t> </a:t>
            </a:r>
            <a:r>
              <a:rPr lang="en-GB" sz="3200" b="1" dirty="0" err="1" smtClean="0">
                <a:solidFill>
                  <a:srgbClr val="323294"/>
                </a:solidFill>
              </a:rPr>
              <a:t>bepalen</a:t>
            </a:r>
            <a:r>
              <a:rPr lang="en-GB" sz="3200" b="1" dirty="0" smtClean="0">
                <a:solidFill>
                  <a:srgbClr val="323294"/>
                </a:solidFill>
              </a:rPr>
              <a:t> het </a:t>
            </a:r>
            <a:r>
              <a:rPr lang="en-GB" sz="3200" b="1" dirty="0" err="1" smtClean="0">
                <a:solidFill>
                  <a:srgbClr val="323294"/>
                </a:solidFill>
              </a:rPr>
              <a:t>speelveld</a:t>
            </a:r>
            <a:endParaRPr lang="en-GB" sz="3200" b="1" dirty="0" smtClean="0">
              <a:solidFill>
                <a:srgbClr val="323294"/>
              </a:solidFill>
            </a:endParaRPr>
          </a:p>
          <a:p>
            <a:pPr marL="0" indent="0">
              <a:buNone/>
            </a:pPr>
            <a:r>
              <a:rPr lang="en-GB" sz="3200" b="1" dirty="0" smtClean="0">
                <a:solidFill>
                  <a:srgbClr val="323294"/>
                </a:solidFill>
              </a:rPr>
              <a:t>		</a:t>
            </a:r>
            <a:endParaRPr lang="en-GB" sz="3200" dirty="0" smtClean="0">
              <a:solidFill>
                <a:srgbClr val="E23328"/>
              </a:solidFill>
            </a:endParaRPr>
          </a:p>
          <a:p>
            <a:endParaRPr lang="nl-NL" dirty="0"/>
          </a:p>
        </p:txBody>
      </p:sp>
      <p:pic>
        <p:nvPicPr>
          <p:cNvPr id="26" name="Tijdelijke aanduiding voor inhoud 25" descr="Schermafbeelding 2017-12-01 om 12.11.47.png"/>
          <p:cNvPicPr>
            <a:picLocks noGrp="1" noChangeAspect="1"/>
          </p:cNvPicPr>
          <p:nvPr>
            <p:ph sz="half" idx="1"/>
          </p:nvPr>
        </p:nvPicPr>
        <p:blipFill>
          <a:blip r:embed="rId4"/>
          <a:srcRect l="-186507" r="-186507"/>
          <a:stretch>
            <a:fillRect/>
          </a:stretch>
        </p:blipFill>
        <p:spPr>
          <a:xfrm>
            <a:off x="-1955451" y="211694"/>
            <a:ext cx="7040458" cy="5912346"/>
          </a:xfrm>
        </p:spPr>
      </p:pic>
      <p:sp>
        <p:nvSpPr>
          <p:cNvPr id="6" name="Tekstvak 5"/>
          <p:cNvSpPr txBox="1"/>
          <p:nvPr/>
        </p:nvSpPr>
        <p:spPr>
          <a:xfrm>
            <a:off x="2963120" y="3811012"/>
            <a:ext cx="7513622" cy="2677656"/>
          </a:xfrm>
          <a:prstGeom prst="rect">
            <a:avLst/>
          </a:prstGeom>
          <a:noFill/>
        </p:spPr>
        <p:txBody>
          <a:bodyPr wrap="square" rtlCol="0">
            <a:spAutoFit/>
          </a:bodyPr>
          <a:lstStyle/>
          <a:p>
            <a:r>
              <a:rPr lang="nl-BE" sz="2400" i="1" dirty="0" smtClean="0">
                <a:solidFill>
                  <a:srgbClr val="E23328"/>
                </a:solidFill>
              </a:rPr>
              <a:t>“Ik vind het super cool dat ik eindelijk naar het middelbaar mag! Mama heeft er veel met mij over gepraat: welke vakken ik graag doe, waarom ik naar de school achter onze hoek wou en niet naar een andere, enzovoort. Nu zijn we samen een paar richtingen en scholen aan het zoeken die we allebei goed vinden. En dan op het laatst mag ik uit dat rijtje helemaal zelf kiezen!”</a:t>
            </a:r>
            <a:r>
              <a:rPr lang="nl-NL" sz="2400" i="1" dirty="0" smtClean="0">
                <a:solidFill>
                  <a:srgbClr val="E23328"/>
                </a:solidFill>
              </a:rPr>
              <a:t> </a:t>
            </a:r>
            <a:endParaRPr lang="nl-NL" sz="2400" i="1" dirty="0">
              <a:solidFill>
                <a:srgbClr val="E23328"/>
              </a:solidFill>
            </a:endParaRPr>
          </a:p>
        </p:txBody>
      </p:sp>
    </p:spTree>
    <p:extLst>
      <p:ext uri="{BB962C8B-B14F-4D97-AF65-F5344CB8AC3E}">
        <p14:creationId xmlns:p14="http://schemas.microsoft.com/office/powerpoint/2010/main" val="466877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p:cNvSpPr>
            <a:spLocks noGrp="1"/>
          </p:cNvSpPr>
          <p:nvPr>
            <p:ph type="title"/>
          </p:nvPr>
        </p:nvSpPr>
        <p:spPr/>
        <p:txBody>
          <a:bodyPr>
            <a:noAutofit/>
          </a:bodyPr>
          <a:lstStyle/>
          <a:p>
            <a:pPr algn="r"/>
            <a:r>
              <a:rPr lang="en-GB" sz="3200" b="1" dirty="0" err="1" smtClean="0">
                <a:solidFill>
                  <a:srgbClr val="323294"/>
                </a:solidFill>
              </a:rPr>
              <a:t>keuzeproces</a:t>
            </a:r>
            <a:endParaRPr lang="en-GB" sz="3200" b="1" dirty="0">
              <a:solidFill>
                <a:srgbClr val="323294"/>
              </a:solidFill>
            </a:endParaRPr>
          </a:p>
        </p:txBody>
      </p:sp>
      <p:sp>
        <p:nvSpPr>
          <p:cNvPr id="7" name="Tijdelijke aanduiding voor inhoud 6"/>
          <p:cNvSpPr>
            <a:spLocks noGrp="1"/>
          </p:cNvSpPr>
          <p:nvPr>
            <p:ph idx="1"/>
          </p:nvPr>
        </p:nvSpPr>
        <p:spPr>
          <a:xfrm>
            <a:off x="838200" y="1631572"/>
            <a:ext cx="10326409" cy="1596760"/>
          </a:xfrm>
        </p:spPr>
        <p:txBody>
          <a:bodyPr>
            <a:normAutofit lnSpcReduction="10000"/>
          </a:bodyPr>
          <a:lstStyle/>
          <a:p>
            <a:pPr marL="0" indent="0">
              <a:buFont typeface="Wingdings" pitchFamily="-101" charset="2"/>
              <a:buChar char="w"/>
            </a:pPr>
            <a:r>
              <a:rPr lang="en-GB" sz="3200" b="1" dirty="0" smtClean="0">
                <a:solidFill>
                  <a:srgbClr val="323294"/>
                </a:solidFill>
              </a:rPr>
              <a:t> </a:t>
            </a:r>
            <a:r>
              <a:rPr lang="en-GB" sz="3200" b="1" dirty="0" err="1" smtClean="0">
                <a:solidFill>
                  <a:srgbClr val="323294"/>
                </a:solidFill>
              </a:rPr>
              <a:t>Gedeeld</a:t>
            </a:r>
            <a:r>
              <a:rPr lang="en-GB" sz="3200" b="1" dirty="0" smtClean="0">
                <a:solidFill>
                  <a:srgbClr val="323294"/>
                </a:solidFill>
              </a:rPr>
              <a:t> </a:t>
            </a:r>
            <a:r>
              <a:rPr lang="en-GB" sz="3200" b="1" dirty="0" err="1" smtClean="0">
                <a:solidFill>
                  <a:srgbClr val="323294"/>
                </a:solidFill>
              </a:rPr>
              <a:t>proces</a:t>
            </a:r>
            <a:r>
              <a:rPr lang="en-GB" sz="3200" b="1" dirty="0" smtClean="0">
                <a:solidFill>
                  <a:srgbClr val="323294"/>
                </a:solidFill>
              </a:rPr>
              <a:t>, </a:t>
            </a:r>
            <a:r>
              <a:rPr lang="en-GB" sz="3200" b="1" dirty="0" err="1" smtClean="0">
                <a:solidFill>
                  <a:srgbClr val="323294"/>
                </a:solidFill>
              </a:rPr>
              <a:t>dus</a:t>
            </a:r>
            <a:r>
              <a:rPr lang="en-GB" sz="3200" b="1" dirty="0" smtClean="0">
                <a:solidFill>
                  <a:srgbClr val="323294"/>
                </a:solidFill>
              </a:rPr>
              <a:t> </a:t>
            </a:r>
            <a:r>
              <a:rPr lang="en-GB" sz="3200" b="1" dirty="0" err="1" smtClean="0">
                <a:solidFill>
                  <a:srgbClr val="323294"/>
                </a:solidFill>
              </a:rPr>
              <a:t>gedeelde</a:t>
            </a:r>
            <a:r>
              <a:rPr lang="en-GB" sz="3200" b="1" dirty="0" smtClean="0">
                <a:solidFill>
                  <a:srgbClr val="323294"/>
                </a:solidFill>
              </a:rPr>
              <a:t> </a:t>
            </a:r>
            <a:r>
              <a:rPr lang="en-GB" sz="3200" b="1" dirty="0" err="1" smtClean="0">
                <a:solidFill>
                  <a:srgbClr val="323294"/>
                </a:solidFill>
              </a:rPr>
              <a:t>verantwoordelijkheid</a:t>
            </a:r>
            <a:endParaRPr lang="en-GB" sz="3200" b="1" dirty="0" smtClean="0">
              <a:solidFill>
                <a:srgbClr val="323294"/>
              </a:solidFill>
            </a:endParaRPr>
          </a:p>
          <a:p>
            <a:pPr marL="0" indent="0">
              <a:buNone/>
            </a:pPr>
            <a:r>
              <a:rPr lang="en-GB" sz="3200" b="1" dirty="0" smtClean="0">
                <a:solidFill>
                  <a:srgbClr val="323294"/>
                </a:solidFill>
              </a:rPr>
              <a:t>	</a:t>
            </a:r>
            <a:r>
              <a:rPr lang="en-GB" sz="3200" dirty="0" err="1" smtClean="0">
                <a:solidFill>
                  <a:srgbClr val="323294"/>
                </a:solidFill>
              </a:rPr>
              <a:t>keuze</a:t>
            </a:r>
            <a:r>
              <a:rPr lang="en-GB" sz="3200" dirty="0" smtClean="0">
                <a:solidFill>
                  <a:srgbClr val="323294"/>
                </a:solidFill>
              </a:rPr>
              <a:t> </a:t>
            </a:r>
            <a:r>
              <a:rPr lang="en-GB" sz="3200" dirty="0" err="1" smtClean="0">
                <a:solidFill>
                  <a:srgbClr val="323294"/>
                </a:solidFill>
              </a:rPr>
              <a:t>ligt</a:t>
            </a:r>
            <a:r>
              <a:rPr lang="en-GB" sz="3200" dirty="0" smtClean="0">
                <a:solidFill>
                  <a:srgbClr val="323294"/>
                </a:solidFill>
              </a:rPr>
              <a:t> </a:t>
            </a:r>
            <a:r>
              <a:rPr lang="en-GB" sz="3200" dirty="0" err="1" smtClean="0">
                <a:solidFill>
                  <a:srgbClr val="323294"/>
                </a:solidFill>
              </a:rPr>
              <a:t>bij</a:t>
            </a:r>
            <a:r>
              <a:rPr lang="en-GB" sz="3200" dirty="0" smtClean="0">
                <a:solidFill>
                  <a:srgbClr val="323294"/>
                </a:solidFill>
              </a:rPr>
              <a:t> </a:t>
            </a:r>
            <a:r>
              <a:rPr lang="en-GB" sz="3200" dirty="0" err="1" smtClean="0">
                <a:solidFill>
                  <a:srgbClr val="323294"/>
                </a:solidFill>
              </a:rPr>
              <a:t>leerling</a:t>
            </a:r>
            <a:r>
              <a:rPr lang="en-GB" sz="3200" dirty="0" smtClean="0">
                <a:solidFill>
                  <a:srgbClr val="323294"/>
                </a:solidFill>
              </a:rPr>
              <a:t> en </a:t>
            </a:r>
            <a:r>
              <a:rPr lang="en-GB" sz="3200" dirty="0" err="1" smtClean="0">
                <a:solidFill>
                  <a:srgbClr val="323294"/>
                </a:solidFill>
              </a:rPr>
              <a:t>ouders</a:t>
            </a:r>
            <a:endParaRPr lang="en-GB" sz="3200" dirty="0" smtClean="0">
              <a:solidFill>
                <a:srgbClr val="323294"/>
              </a:solidFill>
            </a:endParaRPr>
          </a:p>
          <a:p>
            <a:pPr marL="0" indent="0">
              <a:buNone/>
            </a:pPr>
            <a:r>
              <a:rPr lang="en-GB" sz="3200" dirty="0" smtClean="0">
                <a:solidFill>
                  <a:srgbClr val="323294"/>
                </a:solidFill>
              </a:rPr>
              <a:t>	</a:t>
            </a:r>
            <a:r>
              <a:rPr lang="en-GB" sz="3200" dirty="0" err="1" smtClean="0">
                <a:solidFill>
                  <a:srgbClr val="323294"/>
                </a:solidFill>
              </a:rPr>
              <a:t>schoolteam</a:t>
            </a:r>
            <a:r>
              <a:rPr lang="en-GB" sz="3200" dirty="0" smtClean="0">
                <a:solidFill>
                  <a:srgbClr val="323294"/>
                </a:solidFill>
              </a:rPr>
              <a:t> </a:t>
            </a:r>
            <a:r>
              <a:rPr lang="en-GB" sz="3200" dirty="0" err="1" smtClean="0">
                <a:solidFill>
                  <a:srgbClr val="323294"/>
                </a:solidFill>
              </a:rPr>
              <a:t>begeleidt</a:t>
            </a:r>
            <a:r>
              <a:rPr lang="en-GB" sz="3200" dirty="0" smtClean="0">
                <a:solidFill>
                  <a:srgbClr val="323294"/>
                </a:solidFill>
              </a:rPr>
              <a:t> </a:t>
            </a:r>
            <a:r>
              <a:rPr lang="en-GB" sz="3200" dirty="0" err="1" smtClean="0">
                <a:solidFill>
                  <a:srgbClr val="323294"/>
                </a:solidFill>
              </a:rPr>
              <a:t>keuzeproces</a:t>
            </a:r>
            <a:endParaRPr lang="en-GB" sz="3200" dirty="0" smtClean="0">
              <a:solidFill>
                <a:srgbClr val="323294"/>
              </a:solidFill>
            </a:endParaRPr>
          </a:p>
          <a:p>
            <a:pPr marL="0" indent="0">
              <a:buNone/>
            </a:pPr>
            <a:endParaRPr lang="en-GB" sz="3200" b="1" dirty="0" smtClean="0">
              <a:solidFill>
                <a:srgbClr val="323294"/>
              </a:solidFill>
            </a:endParaRPr>
          </a:p>
          <a:p>
            <a:pPr marL="0" indent="0">
              <a:buNone/>
            </a:pPr>
            <a:endParaRPr lang="en-GB" sz="3200" b="1" dirty="0" smtClean="0">
              <a:solidFill>
                <a:srgbClr val="323294"/>
              </a:solidFill>
            </a:endParaRPr>
          </a:p>
        </p:txBody>
      </p:sp>
      <p:pic>
        <p:nvPicPr>
          <p:cNvPr id="9" name="Afbeelding 8"/>
          <p:cNvPicPr>
            <a:picLocks noChangeAspect="1"/>
          </p:cNvPicPr>
          <p:nvPr/>
        </p:nvPicPr>
        <p:blipFill>
          <a:blip r:embed="rId3"/>
          <a:stretch>
            <a:fillRect/>
          </a:stretch>
        </p:blipFill>
        <p:spPr>
          <a:xfrm>
            <a:off x="10660134" y="5604447"/>
            <a:ext cx="904202" cy="1253553"/>
          </a:xfrm>
          <a:prstGeom prst="rect">
            <a:avLst/>
          </a:prstGeom>
        </p:spPr>
      </p:pic>
      <p:sp>
        <p:nvSpPr>
          <p:cNvPr id="10" name="Tekstvak 9"/>
          <p:cNvSpPr txBox="1"/>
          <p:nvPr/>
        </p:nvSpPr>
        <p:spPr>
          <a:xfrm>
            <a:off x="4250663" y="3598796"/>
            <a:ext cx="1605023" cy="523220"/>
          </a:xfrm>
          <a:prstGeom prst="rect">
            <a:avLst/>
          </a:prstGeom>
          <a:noFill/>
        </p:spPr>
        <p:txBody>
          <a:bodyPr wrap="square" rtlCol="0">
            <a:spAutoFit/>
          </a:bodyPr>
          <a:lstStyle/>
          <a:p>
            <a:r>
              <a:rPr lang="nl-NL" sz="2800" dirty="0" smtClean="0">
                <a:solidFill>
                  <a:srgbClr val="E23328"/>
                </a:solidFill>
                <a:latin typeface="American Typewriter"/>
                <a:cs typeface="American Typewriter"/>
              </a:rPr>
              <a:t>leerling</a:t>
            </a:r>
            <a:endParaRPr lang="nl-NL" sz="2800" dirty="0">
              <a:solidFill>
                <a:srgbClr val="E23328"/>
              </a:solidFill>
              <a:latin typeface="American Typewriter"/>
              <a:cs typeface="American Typewriter"/>
            </a:endParaRPr>
          </a:p>
        </p:txBody>
      </p:sp>
      <p:sp>
        <p:nvSpPr>
          <p:cNvPr id="11" name="Tekstvak 10"/>
          <p:cNvSpPr txBox="1"/>
          <p:nvPr/>
        </p:nvSpPr>
        <p:spPr>
          <a:xfrm>
            <a:off x="6343202" y="5797570"/>
            <a:ext cx="2352142" cy="523220"/>
          </a:xfrm>
          <a:prstGeom prst="rect">
            <a:avLst/>
          </a:prstGeom>
          <a:noFill/>
        </p:spPr>
        <p:txBody>
          <a:bodyPr wrap="square" rtlCol="0">
            <a:spAutoFit/>
          </a:bodyPr>
          <a:lstStyle/>
          <a:p>
            <a:r>
              <a:rPr lang="nl-NL" sz="2800" dirty="0" smtClean="0">
                <a:solidFill>
                  <a:srgbClr val="E23328"/>
                </a:solidFill>
                <a:latin typeface="American Typewriter"/>
                <a:cs typeface="American Typewriter"/>
              </a:rPr>
              <a:t>schoolteam</a:t>
            </a:r>
            <a:endParaRPr lang="nl-NL" sz="2800" dirty="0">
              <a:solidFill>
                <a:srgbClr val="E23328"/>
              </a:solidFill>
              <a:latin typeface="American Typewriter"/>
              <a:cs typeface="American Typewriter"/>
            </a:endParaRPr>
          </a:p>
        </p:txBody>
      </p:sp>
      <p:sp>
        <p:nvSpPr>
          <p:cNvPr id="13" name="Tekstvak 12"/>
          <p:cNvSpPr txBox="1"/>
          <p:nvPr/>
        </p:nvSpPr>
        <p:spPr>
          <a:xfrm>
            <a:off x="2110175" y="5779928"/>
            <a:ext cx="1434986" cy="523220"/>
          </a:xfrm>
          <a:prstGeom prst="rect">
            <a:avLst/>
          </a:prstGeom>
          <a:noFill/>
        </p:spPr>
        <p:txBody>
          <a:bodyPr wrap="square" rtlCol="0">
            <a:spAutoFit/>
          </a:bodyPr>
          <a:lstStyle/>
          <a:p>
            <a:r>
              <a:rPr lang="nl-NL" sz="2800" dirty="0" smtClean="0">
                <a:solidFill>
                  <a:srgbClr val="E23328"/>
                </a:solidFill>
                <a:latin typeface="American Typewriter"/>
                <a:cs typeface="American Typewriter"/>
              </a:rPr>
              <a:t>ouders</a:t>
            </a:r>
            <a:endParaRPr lang="nl-NL" sz="2800" dirty="0">
              <a:solidFill>
                <a:srgbClr val="E23328"/>
              </a:solidFill>
              <a:latin typeface="American Typewriter"/>
              <a:cs typeface="American Typewriter"/>
            </a:endParaRPr>
          </a:p>
        </p:txBody>
      </p:sp>
      <p:sp>
        <p:nvSpPr>
          <p:cNvPr id="14" name="Gelijkbenige driehoek 13"/>
          <p:cNvSpPr/>
          <p:nvPr/>
        </p:nvSpPr>
        <p:spPr>
          <a:xfrm>
            <a:off x="3739173" y="4251519"/>
            <a:ext cx="2486903" cy="1972870"/>
          </a:xfrm>
          <a:prstGeom prst="triangl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46687719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p:cNvSpPr>
            <a:spLocks noGrp="1"/>
          </p:cNvSpPr>
          <p:nvPr>
            <p:ph type="title"/>
          </p:nvPr>
        </p:nvSpPr>
        <p:spPr/>
        <p:txBody>
          <a:bodyPr>
            <a:noAutofit/>
          </a:bodyPr>
          <a:lstStyle/>
          <a:p>
            <a:pPr algn="r"/>
            <a:r>
              <a:rPr lang="en-GB" sz="3200" b="1" dirty="0" err="1" smtClean="0">
                <a:solidFill>
                  <a:srgbClr val="323294"/>
                </a:solidFill>
              </a:rPr>
              <a:t>keuzeproces</a:t>
            </a:r>
            <a:endParaRPr lang="en-GB" sz="3200" b="1" dirty="0">
              <a:solidFill>
                <a:srgbClr val="323294"/>
              </a:solidFill>
            </a:endParaRPr>
          </a:p>
        </p:txBody>
      </p:sp>
      <p:sp>
        <p:nvSpPr>
          <p:cNvPr id="7" name="Tijdelijke aanduiding voor inhoud 6"/>
          <p:cNvSpPr>
            <a:spLocks noGrp="1"/>
          </p:cNvSpPr>
          <p:nvPr>
            <p:ph idx="1"/>
          </p:nvPr>
        </p:nvSpPr>
        <p:spPr>
          <a:xfrm>
            <a:off x="855837" y="1543367"/>
            <a:ext cx="10485148" cy="4351338"/>
          </a:xfrm>
        </p:spPr>
        <p:txBody>
          <a:bodyPr>
            <a:normAutofit/>
          </a:bodyPr>
          <a:lstStyle/>
          <a:p>
            <a:pPr marL="0" indent="0">
              <a:buFont typeface="Wingdings" pitchFamily="-101" charset="2"/>
              <a:buChar char="w"/>
            </a:pPr>
            <a:r>
              <a:rPr lang="en-GB" sz="3200" b="1" dirty="0" err="1" smtClean="0">
                <a:solidFill>
                  <a:srgbClr val="323294"/>
                </a:solidFill>
              </a:rPr>
              <a:t>Verschillende</a:t>
            </a:r>
            <a:r>
              <a:rPr lang="en-GB" sz="3200" b="1" dirty="0" smtClean="0">
                <a:solidFill>
                  <a:srgbClr val="323294"/>
                </a:solidFill>
              </a:rPr>
              <a:t> </a:t>
            </a:r>
            <a:r>
              <a:rPr lang="en-GB" sz="3200" b="1" dirty="0" err="1" smtClean="0">
                <a:solidFill>
                  <a:srgbClr val="323294"/>
                </a:solidFill>
              </a:rPr>
              <a:t>onderdelen</a:t>
            </a:r>
            <a:r>
              <a:rPr lang="en-GB" sz="3200" b="1" dirty="0" smtClean="0">
                <a:solidFill>
                  <a:srgbClr val="323294"/>
                </a:solidFill>
              </a:rPr>
              <a:t> in het </a:t>
            </a:r>
            <a:r>
              <a:rPr lang="en-GB" sz="3200" b="1" dirty="0" err="1" smtClean="0">
                <a:solidFill>
                  <a:srgbClr val="323294"/>
                </a:solidFill>
              </a:rPr>
              <a:t>proces</a:t>
            </a:r>
            <a:endParaRPr lang="en-GB" sz="3200" b="1" dirty="0" smtClean="0">
              <a:solidFill>
                <a:srgbClr val="323294"/>
              </a:solidFill>
            </a:endParaRPr>
          </a:p>
          <a:p>
            <a:pPr marL="0" indent="0">
              <a:buNone/>
            </a:pPr>
            <a:r>
              <a:rPr lang="en-GB" sz="3200" b="1" dirty="0" smtClean="0">
                <a:solidFill>
                  <a:srgbClr val="323294"/>
                </a:solidFill>
              </a:rPr>
              <a:t>   	</a:t>
            </a:r>
            <a:r>
              <a:rPr lang="en-GB" sz="3200" dirty="0" err="1" smtClean="0">
                <a:solidFill>
                  <a:srgbClr val="323294"/>
                </a:solidFill>
              </a:rPr>
              <a:t>een</a:t>
            </a:r>
            <a:r>
              <a:rPr lang="en-GB" sz="3200" dirty="0" smtClean="0">
                <a:solidFill>
                  <a:srgbClr val="323294"/>
                </a:solidFill>
              </a:rPr>
              <a:t> </a:t>
            </a:r>
            <a:r>
              <a:rPr lang="en-GB" sz="4400" dirty="0" smtClean="0">
                <a:solidFill>
                  <a:srgbClr val="E23328"/>
                </a:solidFill>
                <a:hlinkClick r:id="rId3"/>
              </a:rPr>
              <a:t>TIJDLIJN</a:t>
            </a:r>
            <a:r>
              <a:rPr lang="en-GB" sz="4400" dirty="0" smtClean="0">
                <a:solidFill>
                  <a:srgbClr val="E23328"/>
                </a:solidFill>
              </a:rPr>
              <a:t> </a:t>
            </a:r>
            <a:r>
              <a:rPr lang="en-GB" sz="3200" dirty="0" err="1" smtClean="0">
                <a:solidFill>
                  <a:srgbClr val="323294"/>
                </a:solidFill>
              </a:rPr>
              <a:t>maakt</a:t>
            </a:r>
            <a:r>
              <a:rPr lang="en-GB" sz="3200" dirty="0" smtClean="0">
                <a:solidFill>
                  <a:srgbClr val="323294"/>
                </a:solidFill>
              </a:rPr>
              <a:t> het </a:t>
            </a:r>
            <a:r>
              <a:rPr lang="en-GB" sz="3200" dirty="0" err="1" smtClean="0">
                <a:solidFill>
                  <a:srgbClr val="323294"/>
                </a:solidFill>
              </a:rPr>
              <a:t>proces</a:t>
            </a:r>
            <a:r>
              <a:rPr lang="en-GB" sz="3200" dirty="0" smtClean="0">
                <a:solidFill>
                  <a:srgbClr val="323294"/>
                </a:solidFill>
              </a:rPr>
              <a:t> </a:t>
            </a:r>
            <a:r>
              <a:rPr lang="en-GB" sz="3200" dirty="0" err="1" smtClean="0">
                <a:solidFill>
                  <a:srgbClr val="323294"/>
                </a:solidFill>
              </a:rPr>
              <a:t>zichtbaar</a:t>
            </a:r>
            <a:endParaRPr lang="en-GB" sz="3200" dirty="0" smtClean="0">
              <a:solidFill>
                <a:srgbClr val="323294"/>
              </a:solidFill>
            </a:endParaRPr>
          </a:p>
          <a:p>
            <a:pPr marL="0" indent="0">
              <a:buNone/>
            </a:pPr>
            <a:r>
              <a:rPr lang="en-GB" sz="3200" dirty="0" smtClean="0">
                <a:solidFill>
                  <a:srgbClr val="323294"/>
                </a:solidFill>
              </a:rPr>
              <a:t>	</a:t>
            </a:r>
            <a:r>
              <a:rPr lang="en-GB" sz="3200" dirty="0" err="1" smtClean="0">
                <a:solidFill>
                  <a:srgbClr val="323294"/>
                </a:solidFill>
              </a:rPr>
              <a:t>voor</a:t>
            </a:r>
            <a:r>
              <a:rPr lang="en-GB" sz="3200" dirty="0" smtClean="0">
                <a:solidFill>
                  <a:srgbClr val="323294"/>
                </a:solidFill>
              </a:rPr>
              <a:t> </a:t>
            </a:r>
            <a:r>
              <a:rPr lang="en-GB" sz="3200" dirty="0" err="1" smtClean="0">
                <a:solidFill>
                  <a:srgbClr val="323294"/>
                </a:solidFill>
              </a:rPr>
              <a:t>leerlingen</a:t>
            </a:r>
            <a:r>
              <a:rPr lang="en-GB" sz="3200" dirty="0" smtClean="0">
                <a:solidFill>
                  <a:srgbClr val="323294"/>
                </a:solidFill>
              </a:rPr>
              <a:t> en </a:t>
            </a:r>
            <a:r>
              <a:rPr lang="en-GB" sz="3200" dirty="0" err="1" smtClean="0">
                <a:solidFill>
                  <a:srgbClr val="323294"/>
                </a:solidFill>
              </a:rPr>
              <a:t>ouders</a:t>
            </a:r>
            <a:endParaRPr lang="en-GB" sz="3200" dirty="0" smtClean="0">
              <a:solidFill>
                <a:srgbClr val="323294"/>
              </a:solidFill>
            </a:endParaRPr>
          </a:p>
          <a:p>
            <a:pPr marL="0" indent="0">
              <a:buNone/>
            </a:pPr>
            <a:endParaRPr lang="en-GB" sz="3200" dirty="0" smtClean="0">
              <a:solidFill>
                <a:srgbClr val="323294"/>
              </a:solidFill>
            </a:endParaRPr>
          </a:p>
          <a:p>
            <a:pPr marL="0" indent="0">
              <a:buNone/>
            </a:pPr>
            <a:r>
              <a:rPr lang="en-GB" sz="3200" dirty="0" smtClean="0">
                <a:solidFill>
                  <a:srgbClr val="323294"/>
                </a:solidFill>
              </a:rPr>
              <a:t>	</a:t>
            </a:r>
            <a:r>
              <a:rPr lang="en-GB" sz="3200" dirty="0" err="1" smtClean="0">
                <a:solidFill>
                  <a:srgbClr val="323294"/>
                </a:solidFill>
              </a:rPr>
              <a:t>ook</a:t>
            </a:r>
            <a:r>
              <a:rPr lang="en-GB" sz="3200" dirty="0" smtClean="0">
                <a:solidFill>
                  <a:srgbClr val="323294"/>
                </a:solidFill>
              </a:rPr>
              <a:t> </a:t>
            </a:r>
            <a:r>
              <a:rPr lang="en-GB" sz="3200" dirty="0" err="1" smtClean="0">
                <a:solidFill>
                  <a:srgbClr val="323294"/>
                </a:solidFill>
              </a:rPr>
              <a:t>planningsinstrument</a:t>
            </a:r>
            <a:r>
              <a:rPr lang="en-GB" sz="3200" dirty="0" smtClean="0">
                <a:solidFill>
                  <a:srgbClr val="323294"/>
                </a:solidFill>
              </a:rPr>
              <a:t> </a:t>
            </a:r>
            <a:r>
              <a:rPr lang="en-GB" sz="3200" dirty="0" err="1" smtClean="0">
                <a:solidFill>
                  <a:srgbClr val="323294"/>
                </a:solidFill>
              </a:rPr>
              <a:t>voor</a:t>
            </a:r>
            <a:r>
              <a:rPr lang="en-GB" sz="3200" dirty="0" smtClean="0">
                <a:solidFill>
                  <a:srgbClr val="323294"/>
                </a:solidFill>
              </a:rPr>
              <a:t> </a:t>
            </a:r>
            <a:r>
              <a:rPr lang="en-GB" sz="3200" dirty="0" err="1" smtClean="0">
                <a:solidFill>
                  <a:srgbClr val="323294"/>
                </a:solidFill>
              </a:rPr>
              <a:t>schoolteam</a:t>
            </a:r>
            <a:endParaRPr lang="en-GB" sz="3200" dirty="0" smtClean="0">
              <a:solidFill>
                <a:srgbClr val="323294"/>
              </a:solidFill>
            </a:endParaRPr>
          </a:p>
          <a:p>
            <a:pPr marL="0" indent="0">
              <a:buNone/>
            </a:pPr>
            <a:endParaRPr lang="en-GB" sz="3200" dirty="0" smtClean="0">
              <a:solidFill>
                <a:srgbClr val="323294"/>
              </a:solidFill>
            </a:endParaRPr>
          </a:p>
          <a:p>
            <a:pPr marL="0" indent="0">
              <a:buNone/>
            </a:pPr>
            <a:endParaRPr lang="en-GB" sz="3200" b="1" dirty="0" smtClean="0">
              <a:solidFill>
                <a:srgbClr val="323294"/>
              </a:solidFill>
            </a:endParaRPr>
          </a:p>
          <a:p>
            <a:pPr marL="0" indent="0">
              <a:buNone/>
            </a:pPr>
            <a:endParaRPr lang="en-GB" sz="3200" b="1" dirty="0" smtClean="0">
              <a:solidFill>
                <a:srgbClr val="323294"/>
              </a:solidFill>
            </a:endParaRPr>
          </a:p>
        </p:txBody>
      </p:sp>
      <p:pic>
        <p:nvPicPr>
          <p:cNvPr id="9" name="Afbeelding 8"/>
          <p:cNvPicPr>
            <a:picLocks noChangeAspect="1"/>
          </p:cNvPicPr>
          <p:nvPr/>
        </p:nvPicPr>
        <p:blipFill>
          <a:blip r:embed="rId4"/>
          <a:stretch>
            <a:fillRect/>
          </a:stretch>
        </p:blipFill>
        <p:spPr>
          <a:xfrm>
            <a:off x="10660134" y="5604447"/>
            <a:ext cx="904202" cy="1253553"/>
          </a:xfrm>
          <a:prstGeom prst="rect">
            <a:avLst/>
          </a:prstGeom>
        </p:spPr>
      </p:pic>
    </p:spTree>
    <p:extLst>
      <p:ext uri="{BB962C8B-B14F-4D97-AF65-F5344CB8AC3E}">
        <p14:creationId xmlns:p14="http://schemas.microsoft.com/office/powerpoint/2010/main" val="46687719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p:cNvSpPr>
            <a:spLocks noGrp="1"/>
          </p:cNvSpPr>
          <p:nvPr>
            <p:ph type="title"/>
          </p:nvPr>
        </p:nvSpPr>
        <p:spPr/>
        <p:txBody>
          <a:bodyPr>
            <a:noAutofit/>
          </a:bodyPr>
          <a:lstStyle/>
          <a:p>
            <a:pPr algn="r"/>
            <a:r>
              <a:rPr lang="en-GB" sz="3200" b="1" dirty="0" err="1" smtClean="0">
                <a:solidFill>
                  <a:srgbClr val="323294"/>
                </a:solidFill>
              </a:rPr>
              <a:t>keuzeproces</a:t>
            </a:r>
            <a:endParaRPr lang="en-GB" sz="3200" b="1" dirty="0">
              <a:solidFill>
                <a:srgbClr val="323294"/>
              </a:solidFill>
            </a:endParaRPr>
          </a:p>
        </p:txBody>
      </p:sp>
      <p:sp>
        <p:nvSpPr>
          <p:cNvPr id="7" name="Tijdelijke aanduiding voor inhoud 6"/>
          <p:cNvSpPr>
            <a:spLocks noGrp="1"/>
          </p:cNvSpPr>
          <p:nvPr>
            <p:ph idx="1"/>
          </p:nvPr>
        </p:nvSpPr>
        <p:spPr>
          <a:xfrm>
            <a:off x="855837" y="1543367"/>
            <a:ext cx="10485148" cy="4351338"/>
          </a:xfrm>
        </p:spPr>
        <p:txBody>
          <a:bodyPr>
            <a:normAutofit/>
          </a:bodyPr>
          <a:lstStyle/>
          <a:p>
            <a:pPr marL="0" indent="0">
              <a:buNone/>
            </a:pPr>
            <a:endParaRPr lang="en-GB" sz="3200" dirty="0" smtClean="0">
              <a:solidFill>
                <a:srgbClr val="323294"/>
              </a:solidFill>
            </a:endParaRPr>
          </a:p>
          <a:p>
            <a:pPr marL="0" indent="0">
              <a:buNone/>
            </a:pPr>
            <a:endParaRPr lang="en-GB" sz="3200" b="1" dirty="0" smtClean="0">
              <a:solidFill>
                <a:srgbClr val="323294"/>
              </a:solidFill>
            </a:endParaRPr>
          </a:p>
          <a:p>
            <a:pPr marL="0" indent="0">
              <a:buNone/>
            </a:pPr>
            <a:endParaRPr lang="en-GB" sz="3200" b="1" dirty="0" smtClean="0">
              <a:solidFill>
                <a:srgbClr val="323294"/>
              </a:solidFill>
            </a:endParaRPr>
          </a:p>
        </p:txBody>
      </p:sp>
      <p:pic>
        <p:nvPicPr>
          <p:cNvPr id="9" name="Afbeelding 8"/>
          <p:cNvPicPr>
            <a:picLocks noChangeAspect="1"/>
          </p:cNvPicPr>
          <p:nvPr/>
        </p:nvPicPr>
        <p:blipFill>
          <a:blip r:embed="rId3"/>
          <a:stretch>
            <a:fillRect/>
          </a:stretch>
        </p:blipFill>
        <p:spPr>
          <a:xfrm>
            <a:off x="10660134" y="5604447"/>
            <a:ext cx="904202" cy="1253553"/>
          </a:xfrm>
          <a:prstGeom prst="rect">
            <a:avLst/>
          </a:prstGeom>
        </p:spPr>
      </p:pic>
      <p:pic>
        <p:nvPicPr>
          <p:cNvPr id="5" name="Afbeelding 4" descr="Schermafbeelding 2017-12-04 om 17.57.44.png"/>
          <p:cNvPicPr>
            <a:picLocks noChangeAspect="1"/>
          </p:cNvPicPr>
          <p:nvPr/>
        </p:nvPicPr>
        <p:blipFill>
          <a:blip r:embed="rId4"/>
          <a:stretch>
            <a:fillRect/>
          </a:stretch>
        </p:blipFill>
        <p:spPr>
          <a:xfrm>
            <a:off x="0" y="180265"/>
            <a:ext cx="12192000" cy="6497470"/>
          </a:xfrm>
          <a:prstGeom prst="rect">
            <a:avLst/>
          </a:prstGeom>
        </p:spPr>
      </p:pic>
    </p:spTree>
    <p:extLst>
      <p:ext uri="{BB962C8B-B14F-4D97-AF65-F5344CB8AC3E}">
        <p14:creationId xmlns:p14="http://schemas.microsoft.com/office/powerpoint/2010/main" val="46687719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p:cNvSpPr>
            <a:spLocks noGrp="1"/>
          </p:cNvSpPr>
          <p:nvPr>
            <p:ph type="title"/>
          </p:nvPr>
        </p:nvSpPr>
        <p:spPr/>
        <p:txBody>
          <a:bodyPr>
            <a:noAutofit/>
          </a:bodyPr>
          <a:lstStyle/>
          <a:p>
            <a:pPr algn="r"/>
            <a:r>
              <a:rPr lang="en-GB" sz="3200" b="1" dirty="0" err="1" smtClean="0">
                <a:solidFill>
                  <a:srgbClr val="323294"/>
                </a:solidFill>
              </a:rPr>
              <a:t>keuzeproces</a:t>
            </a:r>
            <a:endParaRPr lang="en-GB" sz="3200" b="1" dirty="0">
              <a:solidFill>
                <a:srgbClr val="323294"/>
              </a:solidFill>
            </a:endParaRPr>
          </a:p>
        </p:txBody>
      </p:sp>
      <p:sp>
        <p:nvSpPr>
          <p:cNvPr id="7" name="Tijdelijke aanduiding voor inhoud 6"/>
          <p:cNvSpPr>
            <a:spLocks noGrp="1"/>
          </p:cNvSpPr>
          <p:nvPr>
            <p:ph sz="half" idx="1"/>
          </p:nvPr>
        </p:nvSpPr>
        <p:spPr>
          <a:xfrm>
            <a:off x="838200" y="1419878"/>
            <a:ext cx="6022831" cy="4351338"/>
          </a:xfrm>
        </p:spPr>
        <p:txBody>
          <a:bodyPr>
            <a:normAutofit/>
          </a:bodyPr>
          <a:lstStyle/>
          <a:p>
            <a:pPr marL="0" indent="0">
              <a:buFont typeface="Wingdings" pitchFamily="-101" charset="2"/>
              <a:buChar char="w"/>
            </a:pPr>
            <a:r>
              <a:rPr lang="en-GB" sz="3200" b="1" dirty="0" smtClean="0">
                <a:solidFill>
                  <a:srgbClr val="323294"/>
                </a:solidFill>
              </a:rPr>
              <a:t> </a:t>
            </a:r>
            <a:r>
              <a:rPr lang="en-GB" sz="3200" b="1" dirty="0" err="1" smtClean="0">
                <a:solidFill>
                  <a:srgbClr val="323294"/>
                </a:solidFill>
              </a:rPr>
              <a:t>Aandacht</a:t>
            </a:r>
            <a:r>
              <a:rPr lang="en-GB" sz="3200" b="1" dirty="0" smtClean="0">
                <a:solidFill>
                  <a:srgbClr val="323294"/>
                </a:solidFill>
              </a:rPr>
              <a:t> </a:t>
            </a:r>
            <a:r>
              <a:rPr lang="en-GB" sz="3200" b="1" dirty="0" err="1" smtClean="0">
                <a:solidFill>
                  <a:srgbClr val="323294"/>
                </a:solidFill>
              </a:rPr>
              <a:t>voor</a:t>
            </a:r>
            <a:r>
              <a:rPr lang="en-GB" sz="3200" b="1" dirty="0" smtClean="0">
                <a:solidFill>
                  <a:srgbClr val="323294"/>
                </a:solidFill>
              </a:rPr>
              <a:t> LEREN </a:t>
            </a:r>
            <a:r>
              <a:rPr lang="en-GB" sz="3200" b="1" dirty="0" err="1" smtClean="0">
                <a:solidFill>
                  <a:srgbClr val="323294"/>
                </a:solidFill>
              </a:rPr>
              <a:t>kiezen</a:t>
            </a:r>
            <a:endParaRPr lang="en-GB" sz="3200" b="1" dirty="0" smtClean="0">
              <a:solidFill>
                <a:srgbClr val="323294"/>
              </a:solidFill>
            </a:endParaRPr>
          </a:p>
          <a:p>
            <a:pPr marL="0" indent="0">
              <a:buNone/>
            </a:pPr>
            <a:r>
              <a:rPr lang="en-GB" sz="3200" b="1" dirty="0" smtClean="0">
                <a:solidFill>
                  <a:srgbClr val="323294"/>
                </a:solidFill>
              </a:rPr>
              <a:t>	</a:t>
            </a:r>
            <a:endParaRPr lang="en-GB" sz="3200" dirty="0" smtClean="0">
              <a:solidFill>
                <a:srgbClr val="323294"/>
              </a:solidFill>
            </a:endParaRPr>
          </a:p>
          <a:p>
            <a:pPr marL="0" indent="0">
              <a:buNone/>
            </a:pPr>
            <a:r>
              <a:rPr lang="en-GB" sz="2000" b="1" dirty="0" smtClean="0">
                <a:solidFill>
                  <a:srgbClr val="E23328"/>
                </a:solidFill>
                <a:latin typeface="Lucida Grande"/>
                <a:ea typeface="Lucida Grande"/>
                <a:cs typeface="Lucida Grande"/>
              </a:rPr>
              <a:t>	</a:t>
            </a:r>
            <a:endParaRPr lang="en-GB" sz="3200" b="1" dirty="0" smtClean="0">
              <a:solidFill>
                <a:srgbClr val="323294"/>
              </a:solidFill>
            </a:endParaRPr>
          </a:p>
          <a:p>
            <a:pPr marL="0" indent="0">
              <a:buNone/>
            </a:pPr>
            <a:endParaRPr lang="en-GB" sz="3200" b="1" dirty="0" smtClean="0">
              <a:solidFill>
                <a:srgbClr val="323294"/>
              </a:solidFill>
            </a:endParaRPr>
          </a:p>
        </p:txBody>
      </p:sp>
      <p:sp>
        <p:nvSpPr>
          <p:cNvPr id="11" name="Tijdelijke aanduiding voor inhoud 10"/>
          <p:cNvSpPr>
            <a:spLocks noGrp="1"/>
          </p:cNvSpPr>
          <p:nvPr>
            <p:ph sz="half" idx="2"/>
          </p:nvPr>
        </p:nvSpPr>
        <p:spPr>
          <a:xfrm>
            <a:off x="8236764" y="2593249"/>
            <a:ext cx="3955236" cy="3583713"/>
          </a:xfrm>
        </p:spPr>
        <p:txBody>
          <a:bodyPr>
            <a:normAutofit/>
          </a:bodyPr>
          <a:lstStyle/>
          <a:p>
            <a:pPr marL="0" indent="0">
              <a:buNone/>
            </a:pPr>
            <a:r>
              <a:rPr lang="en-GB" sz="3200" dirty="0" smtClean="0">
                <a:solidFill>
                  <a:srgbClr val="323294"/>
                </a:solidFill>
              </a:rPr>
              <a:t>- </a:t>
            </a:r>
            <a:r>
              <a:rPr lang="en-GB" sz="3200" b="1" dirty="0" err="1" smtClean="0">
                <a:solidFill>
                  <a:srgbClr val="323294"/>
                </a:solidFill>
              </a:rPr>
              <a:t>expliciteren</a:t>
            </a:r>
            <a:r>
              <a:rPr lang="en-GB" sz="3200" dirty="0" smtClean="0">
                <a:solidFill>
                  <a:srgbClr val="323294"/>
                </a:solidFill>
              </a:rPr>
              <a:t> </a:t>
            </a:r>
          </a:p>
          <a:p>
            <a:pPr marL="0" indent="0">
              <a:buNone/>
            </a:pPr>
            <a:r>
              <a:rPr lang="en-GB" sz="3200" dirty="0" smtClean="0">
                <a:solidFill>
                  <a:srgbClr val="323294"/>
                </a:solidFill>
              </a:rPr>
              <a:t>- </a:t>
            </a:r>
            <a:r>
              <a:rPr lang="en-GB" sz="3200" b="1" dirty="0" err="1" smtClean="0">
                <a:solidFill>
                  <a:srgbClr val="323294"/>
                </a:solidFill>
              </a:rPr>
              <a:t>argumenteren</a:t>
            </a:r>
            <a:endParaRPr lang="en-GB" sz="3200" b="1" dirty="0" smtClean="0">
              <a:solidFill>
                <a:srgbClr val="323294"/>
              </a:solidFill>
            </a:endParaRPr>
          </a:p>
        </p:txBody>
      </p:sp>
      <p:pic>
        <p:nvPicPr>
          <p:cNvPr id="9" name="Afbeelding 8"/>
          <p:cNvPicPr>
            <a:picLocks noChangeAspect="1"/>
          </p:cNvPicPr>
          <p:nvPr/>
        </p:nvPicPr>
        <p:blipFill>
          <a:blip r:embed="rId3"/>
          <a:stretch>
            <a:fillRect/>
          </a:stretch>
        </p:blipFill>
        <p:spPr>
          <a:xfrm>
            <a:off x="10660134" y="5604447"/>
            <a:ext cx="904202" cy="1253553"/>
          </a:xfrm>
          <a:prstGeom prst="rect">
            <a:avLst/>
          </a:prstGeom>
        </p:spPr>
      </p:pic>
      <p:pic>
        <p:nvPicPr>
          <p:cNvPr id="6" name="Afbeelding 5" descr="boterhammen.png"/>
          <p:cNvPicPr>
            <a:picLocks noChangeAspect="1"/>
          </p:cNvPicPr>
          <p:nvPr/>
        </p:nvPicPr>
        <p:blipFill>
          <a:blip r:embed="rId4"/>
          <a:stretch>
            <a:fillRect/>
          </a:stretch>
        </p:blipFill>
        <p:spPr>
          <a:xfrm>
            <a:off x="436141" y="2234345"/>
            <a:ext cx="7782987" cy="3950635"/>
          </a:xfrm>
          <a:prstGeom prst="rect">
            <a:avLst/>
          </a:prstGeom>
        </p:spPr>
      </p:pic>
    </p:spTree>
    <p:extLst>
      <p:ext uri="{BB962C8B-B14F-4D97-AF65-F5344CB8AC3E}">
        <p14:creationId xmlns:p14="http://schemas.microsoft.com/office/powerpoint/2010/main" val="46687719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chor="t"/>
          <a:lstStyle/>
          <a:p>
            <a:pPr algn="r"/>
            <a:r>
              <a:rPr lang="en-GB" b="1" dirty="0" smtClean="0">
                <a:solidFill>
                  <a:srgbClr val="323294"/>
                </a:solidFill>
              </a:rPr>
              <a:t> </a:t>
            </a:r>
            <a:r>
              <a:rPr lang="en-GB" sz="3200" b="1" dirty="0" err="1" smtClean="0">
                <a:solidFill>
                  <a:srgbClr val="323294"/>
                </a:solidFill>
              </a:rPr>
              <a:t>keuzeproces</a:t>
            </a:r>
            <a:r>
              <a:rPr lang="en-GB" sz="3200" b="1" dirty="0" smtClean="0">
                <a:solidFill>
                  <a:srgbClr val="323294"/>
                </a:solidFill>
              </a:rPr>
              <a:t/>
            </a:r>
            <a:br>
              <a:rPr lang="en-GB" sz="3200" b="1" dirty="0" smtClean="0">
                <a:solidFill>
                  <a:srgbClr val="323294"/>
                </a:solidFill>
              </a:rPr>
            </a:br>
            <a:endParaRPr lang="nl-BE" sz="3200" b="1" dirty="0">
              <a:solidFill>
                <a:srgbClr val="323294"/>
              </a:solidFill>
            </a:endParaRPr>
          </a:p>
        </p:txBody>
      </p:sp>
      <p:sp>
        <p:nvSpPr>
          <p:cNvPr id="7" name="Tijdelijke aanduiding voor inhoud 6"/>
          <p:cNvSpPr>
            <a:spLocks noGrp="1"/>
          </p:cNvSpPr>
          <p:nvPr>
            <p:ph sz="half" idx="1"/>
          </p:nvPr>
        </p:nvSpPr>
        <p:spPr/>
        <p:txBody>
          <a:bodyPr>
            <a:normAutofit/>
          </a:bodyPr>
          <a:lstStyle/>
          <a:p>
            <a:pPr marL="0" indent="0">
              <a:buNone/>
            </a:pPr>
            <a:endParaRPr lang="en-GB" dirty="0" smtClean="0"/>
          </a:p>
          <a:p>
            <a:pPr marL="0" indent="0">
              <a:buNone/>
            </a:pPr>
            <a:endParaRPr lang="en-GB" dirty="0"/>
          </a:p>
        </p:txBody>
      </p:sp>
      <p:pic>
        <p:nvPicPr>
          <p:cNvPr id="9" name="Afbeelding 8"/>
          <p:cNvPicPr>
            <a:picLocks noChangeAspect="1"/>
          </p:cNvPicPr>
          <p:nvPr/>
        </p:nvPicPr>
        <p:blipFill>
          <a:blip r:embed="rId3"/>
          <a:stretch>
            <a:fillRect/>
          </a:stretch>
        </p:blipFill>
        <p:spPr>
          <a:xfrm>
            <a:off x="10660134" y="5604447"/>
            <a:ext cx="904202" cy="1253553"/>
          </a:xfrm>
          <a:prstGeom prst="rect">
            <a:avLst/>
          </a:prstGeom>
        </p:spPr>
      </p:pic>
      <p:pic>
        <p:nvPicPr>
          <p:cNvPr id="6" name="Afbeelding 5" descr="IMG_8360.JPG"/>
          <p:cNvPicPr>
            <a:picLocks noChangeAspect="1"/>
          </p:cNvPicPr>
          <p:nvPr/>
        </p:nvPicPr>
        <p:blipFill>
          <a:blip r:embed="rId4"/>
          <a:stretch>
            <a:fillRect/>
          </a:stretch>
        </p:blipFill>
        <p:spPr>
          <a:xfrm>
            <a:off x="246995" y="317541"/>
            <a:ext cx="2937252" cy="1958168"/>
          </a:xfrm>
          <a:prstGeom prst="rect">
            <a:avLst/>
          </a:prstGeom>
        </p:spPr>
      </p:pic>
      <p:pic>
        <p:nvPicPr>
          <p:cNvPr id="8" name="Afbeelding 7" descr="IMG_8472.JPG"/>
          <p:cNvPicPr>
            <a:picLocks noChangeAspect="1"/>
          </p:cNvPicPr>
          <p:nvPr/>
        </p:nvPicPr>
        <p:blipFill>
          <a:blip r:embed="rId5"/>
          <a:stretch>
            <a:fillRect/>
          </a:stretch>
        </p:blipFill>
        <p:spPr>
          <a:xfrm>
            <a:off x="299908" y="2487404"/>
            <a:ext cx="2910791" cy="1940527"/>
          </a:xfrm>
          <a:prstGeom prst="rect">
            <a:avLst/>
          </a:prstGeom>
        </p:spPr>
      </p:pic>
      <p:pic>
        <p:nvPicPr>
          <p:cNvPr id="10" name="Afbeelding 9" descr="IMG_8437.JPG"/>
          <p:cNvPicPr>
            <a:picLocks noChangeAspect="1"/>
          </p:cNvPicPr>
          <p:nvPr/>
        </p:nvPicPr>
        <p:blipFill>
          <a:blip r:embed="rId6"/>
          <a:stretch>
            <a:fillRect/>
          </a:stretch>
        </p:blipFill>
        <p:spPr>
          <a:xfrm>
            <a:off x="317546" y="4670496"/>
            <a:ext cx="2927775" cy="1951850"/>
          </a:xfrm>
          <a:prstGeom prst="rect">
            <a:avLst/>
          </a:prstGeom>
        </p:spPr>
      </p:pic>
      <p:pic>
        <p:nvPicPr>
          <p:cNvPr id="11" name="Afbeelding 10" descr="IMG_8377.JPG"/>
          <p:cNvPicPr>
            <a:picLocks noChangeAspect="1"/>
          </p:cNvPicPr>
          <p:nvPr/>
        </p:nvPicPr>
        <p:blipFill>
          <a:blip r:embed="rId7"/>
          <a:stretch>
            <a:fillRect/>
          </a:stretch>
        </p:blipFill>
        <p:spPr>
          <a:xfrm>
            <a:off x="3439404" y="341501"/>
            <a:ext cx="2892499" cy="1928332"/>
          </a:xfrm>
          <a:prstGeom prst="rect">
            <a:avLst/>
          </a:prstGeom>
        </p:spPr>
      </p:pic>
      <p:pic>
        <p:nvPicPr>
          <p:cNvPr id="15" name="Afbeelding 14" descr="IMG_8414.JPG"/>
          <p:cNvPicPr>
            <a:picLocks noChangeAspect="1"/>
          </p:cNvPicPr>
          <p:nvPr/>
        </p:nvPicPr>
        <p:blipFill>
          <a:blip r:embed="rId8"/>
          <a:stretch>
            <a:fillRect/>
          </a:stretch>
        </p:blipFill>
        <p:spPr>
          <a:xfrm>
            <a:off x="3421697" y="2487404"/>
            <a:ext cx="2927844" cy="1951896"/>
          </a:xfrm>
          <a:prstGeom prst="rect">
            <a:avLst/>
          </a:prstGeom>
        </p:spPr>
      </p:pic>
      <p:pic>
        <p:nvPicPr>
          <p:cNvPr id="16" name="Afbeelding 15" descr="IMG_8455.JPG"/>
          <p:cNvPicPr>
            <a:picLocks noChangeAspect="1"/>
          </p:cNvPicPr>
          <p:nvPr/>
        </p:nvPicPr>
        <p:blipFill>
          <a:blip r:embed="rId9"/>
          <a:stretch>
            <a:fillRect/>
          </a:stretch>
        </p:blipFill>
        <p:spPr>
          <a:xfrm>
            <a:off x="3439405" y="4674907"/>
            <a:ext cx="2884330" cy="1922886"/>
          </a:xfrm>
          <a:prstGeom prst="rect">
            <a:avLst/>
          </a:prstGeom>
        </p:spPr>
      </p:pic>
      <p:sp>
        <p:nvSpPr>
          <p:cNvPr id="12" name="Afgeronde rechthoek 11"/>
          <p:cNvSpPr/>
          <p:nvPr/>
        </p:nvSpPr>
        <p:spPr>
          <a:xfrm>
            <a:off x="6954180" y="1404921"/>
            <a:ext cx="2587770" cy="853148"/>
          </a:xfrm>
          <a:prstGeom prst="roundRect">
            <a:avLst/>
          </a:prstGeom>
          <a:noFill/>
          <a:ln w="38100" cap="flat" cmpd="sng" algn="ctr">
            <a:solidFill>
              <a:srgbClr val="323294"/>
            </a:solidFill>
            <a:prstDash val="solid"/>
            <a:miter lim="800000"/>
            <a:headEnd type="none" w="med" len="med"/>
            <a:tailEnd type="none" w="med" len="med"/>
          </a:ln>
        </p:spPr>
        <p:style>
          <a:lnRef idx="2">
            <a:schemeClr val="accent1"/>
          </a:lnRef>
          <a:fillRef idx="1">
            <a:schemeClr val="lt1"/>
          </a:fillRef>
          <a:effectRef idx="0">
            <a:schemeClr val="accent1"/>
          </a:effectRef>
          <a:fontRef idx="minor">
            <a:schemeClr val="dk1"/>
          </a:fontRef>
        </p:style>
        <p:txBody>
          <a:bodyPr rtlCol="0" anchor="ctr"/>
          <a:lstStyle/>
          <a:p>
            <a:pPr algn="ctr"/>
            <a:endParaRPr lang="nl-NL" dirty="0"/>
          </a:p>
        </p:txBody>
      </p:sp>
      <p:sp>
        <p:nvSpPr>
          <p:cNvPr id="13" name="Tekstvak 12"/>
          <p:cNvSpPr txBox="1"/>
          <p:nvPr/>
        </p:nvSpPr>
        <p:spPr>
          <a:xfrm>
            <a:off x="6954180" y="1488364"/>
            <a:ext cx="2546154" cy="954107"/>
          </a:xfrm>
          <a:prstGeom prst="rect">
            <a:avLst/>
          </a:prstGeom>
          <a:noFill/>
        </p:spPr>
        <p:txBody>
          <a:bodyPr wrap="square" rtlCol="0">
            <a:spAutoFit/>
          </a:bodyPr>
          <a:lstStyle/>
          <a:p>
            <a:pPr algn="ctr"/>
            <a:r>
              <a:rPr lang="nl-NL" sz="2800" b="1" dirty="0" smtClean="0">
                <a:solidFill>
                  <a:srgbClr val="E23328"/>
                </a:solidFill>
              </a:rPr>
              <a:t>denkhoeden </a:t>
            </a:r>
            <a:r>
              <a:rPr lang="nl-NL" sz="2800" b="1" dirty="0" smtClean="0">
                <a:solidFill>
                  <a:srgbClr val="E23328"/>
                </a:solidFill>
                <a:latin typeface="Lucida Grande"/>
                <a:ea typeface="Lucida Grande"/>
                <a:cs typeface="Lucida Grande"/>
                <a:hlinkClick r:id="rId10"/>
              </a:rPr>
              <a:t>⌘</a:t>
            </a:r>
            <a:endParaRPr lang="nl-NL" sz="2800" b="1" dirty="0" smtClean="0">
              <a:solidFill>
                <a:srgbClr val="E23328"/>
              </a:solidFill>
            </a:endParaRPr>
          </a:p>
          <a:p>
            <a:endParaRPr lang="nl-NL" sz="2800" b="1" dirty="0">
              <a:solidFill>
                <a:srgbClr val="E23328"/>
              </a:solidFill>
            </a:endParaRPr>
          </a:p>
        </p:txBody>
      </p:sp>
    </p:spTree>
    <p:extLst>
      <p:ext uri="{BB962C8B-B14F-4D97-AF65-F5344CB8AC3E}">
        <p14:creationId xmlns:p14="http://schemas.microsoft.com/office/powerpoint/2010/main" val="229025616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323294"/>
        </a:solidFill>
        <a:effectLst/>
      </p:bgPr>
    </p:bg>
    <p:spTree>
      <p:nvGrpSpPr>
        <p:cNvPr id="1" name=""/>
        <p:cNvGrpSpPr/>
        <p:nvPr/>
      </p:nvGrpSpPr>
      <p:grpSpPr>
        <a:xfrm>
          <a:off x="0" y="0"/>
          <a:ext cx="0" cy="0"/>
          <a:chOff x="0" y="0"/>
          <a:chExt cx="0" cy="0"/>
        </a:xfrm>
      </p:grpSpPr>
      <p:sp>
        <p:nvSpPr>
          <p:cNvPr id="4" name="Titel 3"/>
          <p:cNvSpPr>
            <a:spLocks noGrp="1"/>
          </p:cNvSpPr>
          <p:nvPr>
            <p:ph type="ctrTitle"/>
          </p:nvPr>
        </p:nvSpPr>
        <p:spPr>
          <a:xfrm>
            <a:off x="952431" y="2222786"/>
            <a:ext cx="10212178" cy="1910804"/>
          </a:xfrm>
        </p:spPr>
        <p:txBody>
          <a:bodyPr>
            <a:normAutofit/>
          </a:bodyPr>
          <a:lstStyle/>
          <a:p>
            <a:r>
              <a:rPr lang="en-GB" dirty="0" err="1" smtClean="0">
                <a:solidFill>
                  <a:schemeClr val="bg1"/>
                </a:solidFill>
              </a:rPr>
              <a:t>Wat</a:t>
            </a:r>
            <a:r>
              <a:rPr lang="en-GB" dirty="0" smtClean="0">
                <a:solidFill>
                  <a:schemeClr val="bg1"/>
                </a:solidFill>
              </a:rPr>
              <a:t> </a:t>
            </a:r>
            <a:r>
              <a:rPr lang="en-GB" dirty="0" err="1" smtClean="0">
                <a:solidFill>
                  <a:schemeClr val="bg1"/>
                </a:solidFill>
              </a:rPr>
              <a:t>weten</a:t>
            </a:r>
            <a:r>
              <a:rPr lang="en-GB" dirty="0" smtClean="0">
                <a:solidFill>
                  <a:schemeClr val="bg1"/>
                </a:solidFill>
              </a:rPr>
              <a:t> </a:t>
            </a:r>
            <a:r>
              <a:rPr lang="en-GB" dirty="0" err="1" smtClean="0">
                <a:solidFill>
                  <a:schemeClr val="bg1"/>
                </a:solidFill>
              </a:rPr>
              <a:t>leerlingen</a:t>
            </a:r>
            <a:r>
              <a:rPr lang="en-GB" dirty="0" smtClean="0">
                <a:solidFill>
                  <a:schemeClr val="bg1"/>
                </a:solidFill>
              </a:rPr>
              <a:t> over</a:t>
            </a:r>
            <a:br>
              <a:rPr lang="en-GB" dirty="0" smtClean="0">
                <a:solidFill>
                  <a:schemeClr val="bg1"/>
                </a:solidFill>
              </a:rPr>
            </a:br>
            <a:r>
              <a:rPr lang="en-GB" dirty="0" smtClean="0">
                <a:solidFill>
                  <a:schemeClr val="bg1"/>
                </a:solidFill>
              </a:rPr>
              <a:t>het </a:t>
            </a:r>
            <a:r>
              <a:rPr lang="en-GB" dirty="0" err="1" smtClean="0">
                <a:solidFill>
                  <a:schemeClr val="bg1"/>
                </a:solidFill>
              </a:rPr>
              <a:t>secundair</a:t>
            </a:r>
            <a:r>
              <a:rPr lang="en-GB" dirty="0" smtClean="0">
                <a:solidFill>
                  <a:schemeClr val="bg1"/>
                </a:solidFill>
              </a:rPr>
              <a:t> </a:t>
            </a:r>
            <a:r>
              <a:rPr lang="en-GB" dirty="0" err="1" smtClean="0">
                <a:solidFill>
                  <a:schemeClr val="bg1"/>
                </a:solidFill>
              </a:rPr>
              <a:t>onderwijs</a:t>
            </a:r>
            <a:r>
              <a:rPr lang="en-GB" dirty="0" smtClean="0">
                <a:solidFill>
                  <a:schemeClr val="bg1"/>
                </a:solidFill>
              </a:rPr>
              <a:t>? </a:t>
            </a:r>
            <a:endParaRPr lang="en-GB" dirty="0">
              <a:solidFill>
                <a:schemeClr val="bg1"/>
              </a:solidFill>
            </a:endParaRPr>
          </a:p>
        </p:txBody>
      </p:sp>
    </p:spTree>
    <p:extLst>
      <p:ext uri="{BB962C8B-B14F-4D97-AF65-F5344CB8AC3E}">
        <p14:creationId xmlns:p14="http://schemas.microsoft.com/office/powerpoint/2010/main" val="366418826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p:cNvSpPr>
            <a:spLocks noGrp="1"/>
          </p:cNvSpPr>
          <p:nvPr>
            <p:ph type="title"/>
          </p:nvPr>
        </p:nvSpPr>
        <p:spPr/>
        <p:txBody>
          <a:bodyPr>
            <a:noAutofit/>
          </a:bodyPr>
          <a:lstStyle/>
          <a:p>
            <a:pPr algn="r"/>
            <a:r>
              <a:rPr lang="en-GB" sz="3200" b="1" dirty="0" err="1" smtClean="0">
                <a:solidFill>
                  <a:srgbClr val="323294"/>
                </a:solidFill>
              </a:rPr>
              <a:t>secundair</a:t>
            </a:r>
            <a:r>
              <a:rPr lang="en-GB" sz="3200" b="1" dirty="0" smtClean="0">
                <a:solidFill>
                  <a:srgbClr val="323294"/>
                </a:solidFill>
              </a:rPr>
              <a:t> </a:t>
            </a:r>
            <a:r>
              <a:rPr lang="en-GB" sz="3200" b="1" dirty="0" err="1" smtClean="0">
                <a:solidFill>
                  <a:srgbClr val="323294"/>
                </a:solidFill>
              </a:rPr>
              <a:t>onderwijs</a:t>
            </a:r>
            <a:endParaRPr lang="en-GB" sz="3200" b="1" dirty="0">
              <a:solidFill>
                <a:srgbClr val="323294"/>
              </a:solidFill>
            </a:endParaRPr>
          </a:p>
        </p:txBody>
      </p:sp>
      <p:sp>
        <p:nvSpPr>
          <p:cNvPr id="7" name="Tijdelijke aanduiding voor inhoud 6"/>
          <p:cNvSpPr>
            <a:spLocks noGrp="1"/>
          </p:cNvSpPr>
          <p:nvPr>
            <p:ph idx="1"/>
          </p:nvPr>
        </p:nvSpPr>
        <p:spPr>
          <a:xfrm>
            <a:off x="838200" y="1508084"/>
            <a:ext cx="10485148" cy="4351338"/>
          </a:xfrm>
        </p:spPr>
        <p:txBody>
          <a:bodyPr>
            <a:normAutofit/>
          </a:bodyPr>
          <a:lstStyle/>
          <a:p>
            <a:pPr marL="0" indent="0">
              <a:buFont typeface="Wingdings" pitchFamily="-101" charset="2"/>
              <a:buChar char="w"/>
            </a:pPr>
            <a:r>
              <a:rPr lang="en-GB" sz="3200" b="1" dirty="0" smtClean="0">
                <a:solidFill>
                  <a:srgbClr val="323294"/>
                </a:solidFill>
              </a:rPr>
              <a:t> Het </a:t>
            </a:r>
            <a:r>
              <a:rPr lang="en-GB" sz="3200" b="1" dirty="0" err="1" smtClean="0">
                <a:solidFill>
                  <a:srgbClr val="323294"/>
                </a:solidFill>
              </a:rPr>
              <a:t>bos</a:t>
            </a:r>
            <a:r>
              <a:rPr lang="en-GB" sz="3200" b="1" dirty="0" smtClean="0">
                <a:solidFill>
                  <a:srgbClr val="323294"/>
                </a:solidFill>
              </a:rPr>
              <a:t> en de </a:t>
            </a:r>
            <a:r>
              <a:rPr lang="en-GB" sz="3200" b="1" dirty="0" err="1" smtClean="0">
                <a:solidFill>
                  <a:srgbClr val="323294"/>
                </a:solidFill>
              </a:rPr>
              <a:t>bomen</a:t>
            </a:r>
            <a:r>
              <a:rPr lang="en-GB" sz="3200" b="1" dirty="0" smtClean="0">
                <a:solidFill>
                  <a:srgbClr val="323294"/>
                </a:solidFill>
              </a:rPr>
              <a:t>…</a:t>
            </a:r>
          </a:p>
          <a:p>
            <a:pPr marL="0" indent="0">
              <a:buNone/>
            </a:pPr>
            <a:r>
              <a:rPr lang="en-GB" sz="3200" b="1" dirty="0" smtClean="0">
                <a:solidFill>
                  <a:srgbClr val="323294"/>
                </a:solidFill>
              </a:rPr>
              <a:t>	</a:t>
            </a:r>
            <a:endParaRPr lang="en-GB" sz="4400" dirty="0" smtClean="0">
              <a:solidFill>
                <a:srgbClr val="E23328"/>
              </a:solidFill>
            </a:endParaRPr>
          </a:p>
          <a:p>
            <a:pPr marL="0" indent="0">
              <a:buNone/>
            </a:pPr>
            <a:endParaRPr lang="en-GB" sz="3200" dirty="0" smtClean="0">
              <a:solidFill>
                <a:srgbClr val="323294"/>
              </a:solidFill>
            </a:endParaRPr>
          </a:p>
          <a:p>
            <a:pPr marL="0" indent="0">
              <a:buNone/>
            </a:pPr>
            <a:endParaRPr lang="en-GB" sz="3200" b="1" dirty="0" smtClean="0">
              <a:solidFill>
                <a:srgbClr val="323294"/>
              </a:solidFill>
            </a:endParaRPr>
          </a:p>
          <a:p>
            <a:pPr marL="0" indent="0">
              <a:buNone/>
            </a:pPr>
            <a:endParaRPr lang="en-GB" sz="3200" b="1" dirty="0" smtClean="0">
              <a:solidFill>
                <a:srgbClr val="323294"/>
              </a:solidFill>
            </a:endParaRPr>
          </a:p>
        </p:txBody>
      </p:sp>
      <p:pic>
        <p:nvPicPr>
          <p:cNvPr id="9" name="Afbeelding 8"/>
          <p:cNvPicPr>
            <a:picLocks noChangeAspect="1"/>
          </p:cNvPicPr>
          <p:nvPr/>
        </p:nvPicPr>
        <p:blipFill>
          <a:blip r:embed="rId3"/>
          <a:stretch>
            <a:fillRect/>
          </a:stretch>
        </p:blipFill>
        <p:spPr>
          <a:xfrm>
            <a:off x="10660134" y="5604447"/>
            <a:ext cx="904202" cy="1253553"/>
          </a:xfrm>
          <a:prstGeom prst="rect">
            <a:avLst/>
          </a:prstGeom>
        </p:spPr>
      </p:pic>
      <p:sp>
        <p:nvSpPr>
          <p:cNvPr id="5" name="Tekstvak 4"/>
          <p:cNvSpPr txBox="1"/>
          <p:nvPr/>
        </p:nvSpPr>
        <p:spPr>
          <a:xfrm>
            <a:off x="1146444" y="1993451"/>
            <a:ext cx="10388554" cy="523220"/>
          </a:xfrm>
          <a:prstGeom prst="rect">
            <a:avLst/>
          </a:prstGeom>
          <a:noFill/>
        </p:spPr>
        <p:txBody>
          <a:bodyPr wrap="square" rtlCol="0">
            <a:spAutoFit/>
          </a:bodyPr>
          <a:lstStyle/>
          <a:p>
            <a:r>
              <a:rPr lang="nl-NL" sz="2800" dirty="0" smtClean="0">
                <a:solidFill>
                  <a:srgbClr val="323294"/>
                </a:solidFill>
              </a:rPr>
              <a:t>Waar halen leerlingen informatie over het secundair onderwijs? </a:t>
            </a:r>
            <a:endParaRPr lang="nl-NL" sz="2800" dirty="0">
              <a:solidFill>
                <a:srgbClr val="323294"/>
              </a:solidFill>
            </a:endParaRPr>
          </a:p>
        </p:txBody>
      </p:sp>
      <p:pic>
        <p:nvPicPr>
          <p:cNvPr id="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99358" y="2610406"/>
            <a:ext cx="5356220" cy="3982976"/>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kstvak 9"/>
          <p:cNvSpPr txBox="1"/>
          <p:nvPr/>
        </p:nvSpPr>
        <p:spPr>
          <a:xfrm>
            <a:off x="5926237" y="2946073"/>
            <a:ext cx="5097271" cy="1384995"/>
          </a:xfrm>
          <a:prstGeom prst="rect">
            <a:avLst/>
          </a:prstGeom>
          <a:noFill/>
        </p:spPr>
        <p:txBody>
          <a:bodyPr wrap="square" rtlCol="0">
            <a:spAutoFit/>
          </a:bodyPr>
          <a:lstStyle/>
          <a:p>
            <a:pPr>
              <a:buFontTx/>
              <a:buChar char="-"/>
            </a:pPr>
            <a:r>
              <a:rPr lang="nl-NL" sz="2800" dirty="0" smtClean="0">
                <a:solidFill>
                  <a:srgbClr val="323294"/>
                </a:solidFill>
              </a:rPr>
              <a:t> juf of meester 35%</a:t>
            </a:r>
          </a:p>
          <a:p>
            <a:pPr>
              <a:buFontTx/>
              <a:buChar char="-"/>
            </a:pPr>
            <a:r>
              <a:rPr lang="nl-NL" sz="2800" dirty="0" smtClean="0">
                <a:solidFill>
                  <a:srgbClr val="323294"/>
                </a:solidFill>
              </a:rPr>
              <a:t> familie </a:t>
            </a:r>
            <a:r>
              <a:rPr lang="nl-NL" sz="2000" dirty="0" smtClean="0">
                <a:solidFill>
                  <a:srgbClr val="323294"/>
                </a:solidFill>
              </a:rPr>
              <a:t>(ouders + broers/zussen) </a:t>
            </a:r>
            <a:r>
              <a:rPr lang="nl-NL" sz="2800" dirty="0" smtClean="0">
                <a:solidFill>
                  <a:srgbClr val="323294"/>
                </a:solidFill>
              </a:rPr>
              <a:t>31%</a:t>
            </a:r>
          </a:p>
          <a:p>
            <a:pPr>
              <a:buFontTx/>
              <a:buChar char="-"/>
            </a:pPr>
            <a:r>
              <a:rPr lang="nl-NL" sz="2800" dirty="0" smtClean="0">
                <a:solidFill>
                  <a:srgbClr val="323294"/>
                </a:solidFill>
              </a:rPr>
              <a:t> internet 18%</a:t>
            </a:r>
            <a:endParaRPr lang="nl-NL" sz="2800" dirty="0">
              <a:solidFill>
                <a:srgbClr val="323294"/>
              </a:solidFill>
            </a:endParaRPr>
          </a:p>
        </p:txBody>
      </p:sp>
    </p:spTree>
    <p:extLst>
      <p:ext uri="{BB962C8B-B14F-4D97-AF65-F5344CB8AC3E}">
        <p14:creationId xmlns:p14="http://schemas.microsoft.com/office/powerpoint/2010/main" val="466877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p:cNvSpPr>
            <a:spLocks noGrp="1"/>
          </p:cNvSpPr>
          <p:nvPr>
            <p:ph type="title"/>
          </p:nvPr>
        </p:nvSpPr>
        <p:spPr/>
        <p:txBody>
          <a:bodyPr>
            <a:noAutofit/>
          </a:bodyPr>
          <a:lstStyle/>
          <a:p>
            <a:pPr algn="r"/>
            <a:r>
              <a:rPr lang="en-GB" sz="3200" b="1" dirty="0" err="1" smtClean="0">
                <a:solidFill>
                  <a:srgbClr val="323294"/>
                </a:solidFill>
              </a:rPr>
              <a:t>secundair</a:t>
            </a:r>
            <a:r>
              <a:rPr lang="en-GB" sz="3200" b="1" dirty="0" smtClean="0">
                <a:solidFill>
                  <a:srgbClr val="323294"/>
                </a:solidFill>
              </a:rPr>
              <a:t> </a:t>
            </a:r>
            <a:r>
              <a:rPr lang="en-GB" sz="3200" b="1" dirty="0" err="1" smtClean="0">
                <a:solidFill>
                  <a:srgbClr val="323294"/>
                </a:solidFill>
              </a:rPr>
              <a:t>onderwijs</a:t>
            </a:r>
            <a:endParaRPr lang="en-GB" sz="3200" b="1" dirty="0">
              <a:solidFill>
                <a:srgbClr val="323294"/>
              </a:solidFill>
            </a:endParaRPr>
          </a:p>
        </p:txBody>
      </p:sp>
      <p:sp>
        <p:nvSpPr>
          <p:cNvPr id="7" name="Tijdelijke aanduiding voor inhoud 6"/>
          <p:cNvSpPr>
            <a:spLocks noGrp="1"/>
          </p:cNvSpPr>
          <p:nvPr>
            <p:ph idx="1"/>
          </p:nvPr>
        </p:nvSpPr>
        <p:spPr>
          <a:xfrm>
            <a:off x="732375" y="1543367"/>
            <a:ext cx="10485148" cy="4351338"/>
          </a:xfrm>
        </p:spPr>
        <p:txBody>
          <a:bodyPr>
            <a:normAutofit/>
          </a:bodyPr>
          <a:lstStyle/>
          <a:p>
            <a:pPr marL="0" indent="0">
              <a:buNone/>
            </a:pPr>
            <a:r>
              <a:rPr lang="nl-NL" dirty="0" smtClean="0">
                <a:solidFill>
                  <a:srgbClr val="323294"/>
                </a:solidFill>
              </a:rPr>
              <a:t>Wat vinden leerlingen de beste infobronnen? </a:t>
            </a:r>
          </a:p>
          <a:p>
            <a:pPr marL="0" indent="0">
              <a:buNone/>
            </a:pPr>
            <a:r>
              <a:rPr lang="en-GB" sz="3200" b="1" dirty="0" smtClean="0">
                <a:solidFill>
                  <a:srgbClr val="323294"/>
                </a:solidFill>
              </a:rPr>
              <a:t>	</a:t>
            </a:r>
            <a:endParaRPr lang="en-GB" sz="4400" dirty="0" smtClean="0">
              <a:solidFill>
                <a:srgbClr val="E23328"/>
              </a:solidFill>
            </a:endParaRPr>
          </a:p>
          <a:p>
            <a:pPr marL="0" indent="0">
              <a:buNone/>
            </a:pPr>
            <a:endParaRPr lang="en-GB" sz="3200" dirty="0" smtClean="0">
              <a:solidFill>
                <a:srgbClr val="323294"/>
              </a:solidFill>
            </a:endParaRPr>
          </a:p>
          <a:p>
            <a:pPr marL="0" indent="0">
              <a:buNone/>
            </a:pPr>
            <a:endParaRPr lang="en-GB" sz="3200" b="1" dirty="0" smtClean="0">
              <a:solidFill>
                <a:srgbClr val="323294"/>
              </a:solidFill>
            </a:endParaRPr>
          </a:p>
          <a:p>
            <a:pPr marL="0" indent="0">
              <a:buNone/>
            </a:pPr>
            <a:endParaRPr lang="en-GB" sz="3200" b="1" dirty="0" smtClean="0">
              <a:solidFill>
                <a:srgbClr val="323294"/>
              </a:solidFill>
            </a:endParaRPr>
          </a:p>
        </p:txBody>
      </p:sp>
      <p:pic>
        <p:nvPicPr>
          <p:cNvPr id="9" name="Afbeelding 8"/>
          <p:cNvPicPr>
            <a:picLocks noChangeAspect="1"/>
          </p:cNvPicPr>
          <p:nvPr/>
        </p:nvPicPr>
        <p:blipFill>
          <a:blip r:embed="rId3"/>
          <a:stretch>
            <a:fillRect/>
          </a:stretch>
        </p:blipFill>
        <p:spPr>
          <a:xfrm>
            <a:off x="10660134" y="5604447"/>
            <a:ext cx="904202" cy="1253553"/>
          </a:xfrm>
          <a:prstGeom prst="rect">
            <a:avLst/>
          </a:prstGeom>
        </p:spPr>
      </p:pic>
      <p:pic>
        <p:nvPicPr>
          <p:cNvPr id="5"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08605" y="2131867"/>
            <a:ext cx="5799193" cy="4405482"/>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6687719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p:cNvSpPr>
            <a:spLocks noGrp="1"/>
          </p:cNvSpPr>
          <p:nvPr>
            <p:ph type="title"/>
          </p:nvPr>
        </p:nvSpPr>
        <p:spPr/>
        <p:txBody>
          <a:bodyPr>
            <a:noAutofit/>
          </a:bodyPr>
          <a:lstStyle/>
          <a:p>
            <a:pPr algn="r"/>
            <a:r>
              <a:rPr lang="en-GB" sz="3200" b="1" dirty="0" err="1" smtClean="0">
                <a:solidFill>
                  <a:srgbClr val="323294"/>
                </a:solidFill>
              </a:rPr>
              <a:t>secundair</a:t>
            </a:r>
            <a:r>
              <a:rPr lang="en-GB" sz="3200" b="1" dirty="0" smtClean="0">
                <a:solidFill>
                  <a:srgbClr val="323294"/>
                </a:solidFill>
              </a:rPr>
              <a:t> </a:t>
            </a:r>
            <a:r>
              <a:rPr lang="en-GB" sz="3200" b="1" dirty="0" err="1" smtClean="0">
                <a:solidFill>
                  <a:srgbClr val="323294"/>
                </a:solidFill>
              </a:rPr>
              <a:t>onderwijs</a:t>
            </a:r>
            <a:endParaRPr lang="en-GB" sz="3200" b="1" dirty="0">
              <a:solidFill>
                <a:srgbClr val="323294"/>
              </a:solidFill>
            </a:endParaRPr>
          </a:p>
        </p:txBody>
      </p:sp>
      <p:pic>
        <p:nvPicPr>
          <p:cNvPr id="9" name="Afbeelding 8"/>
          <p:cNvPicPr>
            <a:picLocks noChangeAspect="1"/>
          </p:cNvPicPr>
          <p:nvPr/>
        </p:nvPicPr>
        <p:blipFill>
          <a:blip r:embed="rId3"/>
          <a:stretch>
            <a:fillRect/>
          </a:stretch>
        </p:blipFill>
        <p:spPr>
          <a:xfrm>
            <a:off x="10660134" y="5604447"/>
            <a:ext cx="904202" cy="1253553"/>
          </a:xfrm>
          <a:prstGeom prst="rect">
            <a:avLst/>
          </a:prstGeom>
        </p:spPr>
      </p:pic>
      <p:sp>
        <p:nvSpPr>
          <p:cNvPr id="11" name="Tekstvak 10"/>
          <p:cNvSpPr txBox="1"/>
          <p:nvPr/>
        </p:nvSpPr>
        <p:spPr>
          <a:xfrm>
            <a:off x="1274318" y="1675912"/>
            <a:ext cx="8761484" cy="4708981"/>
          </a:xfrm>
          <a:prstGeom prst="rect">
            <a:avLst/>
          </a:prstGeom>
          <a:noFill/>
        </p:spPr>
        <p:txBody>
          <a:bodyPr wrap="square" rtlCol="0">
            <a:spAutoFit/>
          </a:bodyPr>
          <a:lstStyle/>
          <a:p>
            <a:r>
              <a:rPr lang="en-GB" sz="3200" b="1" dirty="0" err="1" smtClean="0">
                <a:solidFill>
                  <a:srgbClr val="323294"/>
                </a:solidFill>
                <a:latin typeface="Wingdings"/>
                <a:ea typeface="Wingdings"/>
                <a:cs typeface="Wingdings"/>
              </a:rPr>
              <a:t></a:t>
            </a:r>
            <a:r>
              <a:rPr lang="en-GB" sz="3200" b="1" dirty="0" smtClean="0">
                <a:solidFill>
                  <a:srgbClr val="323294"/>
                </a:solidFill>
              </a:rPr>
              <a:t> </a:t>
            </a:r>
            <a:r>
              <a:rPr lang="en-GB" sz="3200" b="1" dirty="0" err="1" smtClean="0">
                <a:solidFill>
                  <a:srgbClr val="323294"/>
                </a:solidFill>
              </a:rPr>
              <a:t>Inhoud</a:t>
            </a:r>
            <a:r>
              <a:rPr lang="en-GB" sz="3200" b="1" dirty="0" smtClean="0">
                <a:solidFill>
                  <a:srgbClr val="323294"/>
                </a:solidFill>
              </a:rPr>
              <a:t> van de </a:t>
            </a:r>
            <a:r>
              <a:rPr lang="en-GB" sz="3200" b="1" dirty="0" err="1" smtClean="0">
                <a:solidFill>
                  <a:srgbClr val="323294"/>
                </a:solidFill>
              </a:rPr>
              <a:t>informatie</a:t>
            </a:r>
            <a:endParaRPr lang="en-GB" sz="3200" b="1" dirty="0" smtClean="0">
              <a:solidFill>
                <a:srgbClr val="323294"/>
              </a:solidFill>
            </a:endParaRPr>
          </a:p>
          <a:p>
            <a:r>
              <a:rPr lang="en-GB" sz="2800" dirty="0" smtClean="0">
                <a:solidFill>
                  <a:srgbClr val="323294"/>
                </a:solidFill>
              </a:rPr>
              <a:t>    </a:t>
            </a:r>
            <a:r>
              <a:rPr lang="en-GB" sz="2800" dirty="0" err="1" smtClean="0">
                <a:solidFill>
                  <a:srgbClr val="323294"/>
                </a:solidFill>
              </a:rPr>
              <a:t>Wat</a:t>
            </a:r>
            <a:r>
              <a:rPr lang="en-GB" sz="2800" dirty="0" smtClean="0">
                <a:solidFill>
                  <a:srgbClr val="323294"/>
                </a:solidFill>
              </a:rPr>
              <a:t> </a:t>
            </a:r>
            <a:r>
              <a:rPr lang="en-GB" sz="2800" dirty="0" err="1" smtClean="0">
                <a:solidFill>
                  <a:srgbClr val="323294"/>
                </a:solidFill>
              </a:rPr>
              <a:t>weten</a:t>
            </a:r>
            <a:r>
              <a:rPr lang="en-GB" sz="2800" dirty="0" smtClean="0">
                <a:solidFill>
                  <a:srgbClr val="323294"/>
                </a:solidFill>
              </a:rPr>
              <a:t> </a:t>
            </a:r>
            <a:r>
              <a:rPr lang="en-GB" sz="2800" dirty="0" err="1" smtClean="0">
                <a:solidFill>
                  <a:srgbClr val="323294"/>
                </a:solidFill>
              </a:rPr>
              <a:t>leerlingen</a:t>
            </a:r>
            <a:r>
              <a:rPr lang="en-GB" sz="2800" dirty="0" smtClean="0">
                <a:solidFill>
                  <a:srgbClr val="323294"/>
                </a:solidFill>
              </a:rPr>
              <a:t> over het </a:t>
            </a:r>
            <a:r>
              <a:rPr lang="en-GB" sz="2800" dirty="0" err="1" smtClean="0">
                <a:solidFill>
                  <a:srgbClr val="323294"/>
                </a:solidFill>
              </a:rPr>
              <a:t>secundair</a:t>
            </a:r>
            <a:r>
              <a:rPr lang="en-GB" sz="2800" dirty="0" smtClean="0">
                <a:solidFill>
                  <a:srgbClr val="323294"/>
                </a:solidFill>
              </a:rPr>
              <a:t>?</a:t>
            </a:r>
          </a:p>
          <a:p>
            <a:endParaRPr lang="nl-NL" sz="2400" i="1" dirty="0" smtClean="0">
              <a:solidFill>
                <a:srgbClr val="E23328"/>
              </a:solidFill>
            </a:endParaRPr>
          </a:p>
          <a:p>
            <a:r>
              <a:rPr lang="nl-NL" sz="2400" i="1" dirty="0" smtClean="0">
                <a:solidFill>
                  <a:srgbClr val="E23328"/>
                </a:solidFill>
              </a:rPr>
              <a:t>“Ze hadden toch wel graag dat ik een ‘hoge’ richting ging volgen. Want als het bij die ‘lage’ misschien iets te gemakkelijk was…</a:t>
            </a:r>
          </a:p>
          <a:p>
            <a:r>
              <a:rPr lang="nl-NL" sz="2400" dirty="0" smtClean="0">
                <a:solidFill>
                  <a:srgbClr val="E23328"/>
                </a:solidFill>
              </a:rPr>
              <a:t>(En wat zijn dan ‘lage’ richtingen?)</a:t>
            </a:r>
            <a:endParaRPr lang="nl-NL" sz="2400" i="1" dirty="0" smtClean="0">
              <a:solidFill>
                <a:srgbClr val="E23328"/>
              </a:solidFill>
            </a:endParaRPr>
          </a:p>
          <a:p>
            <a:r>
              <a:rPr lang="nl-NL" sz="2400" i="1" dirty="0" smtClean="0">
                <a:solidFill>
                  <a:srgbClr val="E23328"/>
                </a:solidFill>
              </a:rPr>
              <a:t>Technisch, de </a:t>
            </a:r>
            <a:r>
              <a:rPr lang="nl-NL" sz="2400" i="1" dirty="0" err="1" smtClean="0">
                <a:solidFill>
                  <a:srgbClr val="E23328"/>
                </a:solidFill>
              </a:rPr>
              <a:t>B-stroom</a:t>
            </a:r>
            <a:r>
              <a:rPr lang="nl-NL" sz="2400" i="1" dirty="0" smtClean="0">
                <a:solidFill>
                  <a:srgbClr val="E23328"/>
                </a:solidFill>
              </a:rPr>
              <a:t>, dat is laag. </a:t>
            </a:r>
          </a:p>
          <a:p>
            <a:r>
              <a:rPr lang="nl-NL" sz="2400" dirty="0" smtClean="0">
                <a:solidFill>
                  <a:srgbClr val="E23328"/>
                </a:solidFill>
              </a:rPr>
              <a:t>(Wat is technische?)</a:t>
            </a:r>
            <a:r>
              <a:rPr lang="nl-NL" sz="2400" i="1" dirty="0" smtClean="0">
                <a:solidFill>
                  <a:srgbClr val="E23328"/>
                </a:solidFill>
              </a:rPr>
              <a:t> </a:t>
            </a:r>
          </a:p>
          <a:p>
            <a:r>
              <a:rPr lang="nl-NL" sz="2400" i="1" dirty="0" smtClean="0">
                <a:solidFill>
                  <a:srgbClr val="E23328"/>
                </a:solidFill>
              </a:rPr>
              <a:t>Zo motordingen, koken, wassen, strijken, naaien en zo. Dat is niet echt werken, eigenlijk, dat is wat hobbyachtig of wat je thuis kunt doen in je vrije tijd. Ik vind dat dan eigenlijk meer de hele tijd </a:t>
            </a:r>
            <a:r>
              <a:rPr lang="nl-NL" sz="2400" i="1" dirty="0" err="1" smtClean="0">
                <a:solidFill>
                  <a:srgbClr val="E23328"/>
                </a:solidFill>
              </a:rPr>
              <a:t>speelachtig</a:t>
            </a:r>
            <a:r>
              <a:rPr lang="nl-NL" sz="2400" i="1" dirty="0" smtClean="0">
                <a:solidFill>
                  <a:srgbClr val="E23328"/>
                </a:solidFill>
              </a:rPr>
              <a:t>.”</a:t>
            </a:r>
            <a:endParaRPr lang="nl-NL" sz="2400" i="1" dirty="0">
              <a:solidFill>
                <a:srgbClr val="E23328"/>
              </a:solidFill>
            </a:endParaRPr>
          </a:p>
        </p:txBody>
      </p:sp>
    </p:spTree>
    <p:extLst>
      <p:ext uri="{BB962C8B-B14F-4D97-AF65-F5344CB8AC3E}">
        <p14:creationId xmlns:p14="http://schemas.microsoft.com/office/powerpoint/2010/main" val="46687719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p:cNvSpPr>
            <a:spLocks noGrp="1"/>
          </p:cNvSpPr>
          <p:nvPr>
            <p:ph type="title"/>
          </p:nvPr>
        </p:nvSpPr>
        <p:spPr/>
        <p:txBody>
          <a:bodyPr>
            <a:noAutofit/>
          </a:bodyPr>
          <a:lstStyle/>
          <a:p>
            <a:pPr algn="r"/>
            <a:r>
              <a:rPr lang="en-GB" sz="3200" b="1" dirty="0" err="1" smtClean="0">
                <a:solidFill>
                  <a:srgbClr val="323294"/>
                </a:solidFill>
              </a:rPr>
              <a:t>secundair</a:t>
            </a:r>
            <a:r>
              <a:rPr lang="en-GB" sz="3200" b="1" dirty="0" smtClean="0">
                <a:solidFill>
                  <a:srgbClr val="323294"/>
                </a:solidFill>
              </a:rPr>
              <a:t> </a:t>
            </a:r>
            <a:r>
              <a:rPr lang="en-GB" sz="3200" b="1" dirty="0" err="1" smtClean="0">
                <a:solidFill>
                  <a:srgbClr val="323294"/>
                </a:solidFill>
              </a:rPr>
              <a:t>onderwijs</a:t>
            </a:r>
            <a:endParaRPr lang="en-GB" sz="3200" b="1" dirty="0">
              <a:solidFill>
                <a:srgbClr val="323294"/>
              </a:solidFill>
            </a:endParaRPr>
          </a:p>
        </p:txBody>
      </p:sp>
      <p:sp>
        <p:nvSpPr>
          <p:cNvPr id="7" name="Tijdelijke aanduiding voor inhoud 6"/>
          <p:cNvSpPr>
            <a:spLocks noGrp="1"/>
          </p:cNvSpPr>
          <p:nvPr>
            <p:ph idx="1"/>
          </p:nvPr>
        </p:nvSpPr>
        <p:spPr>
          <a:xfrm>
            <a:off x="838200" y="1543367"/>
            <a:ext cx="10485148" cy="4351338"/>
          </a:xfrm>
        </p:spPr>
        <p:txBody>
          <a:bodyPr>
            <a:normAutofit/>
          </a:bodyPr>
          <a:lstStyle/>
          <a:p>
            <a:pPr marL="0" indent="0">
              <a:buFont typeface="Wingdings" pitchFamily="-101" charset="2"/>
              <a:buChar char="w"/>
            </a:pPr>
            <a:r>
              <a:rPr lang="en-GB" sz="3200" b="1" dirty="0" smtClean="0">
                <a:solidFill>
                  <a:srgbClr val="323294"/>
                </a:solidFill>
              </a:rPr>
              <a:t> </a:t>
            </a:r>
            <a:r>
              <a:rPr lang="en-GB" sz="3200" b="1" dirty="0" err="1" smtClean="0">
                <a:solidFill>
                  <a:srgbClr val="323294"/>
                </a:solidFill>
              </a:rPr>
              <a:t>Stereotypering</a:t>
            </a:r>
            <a:r>
              <a:rPr lang="en-GB" sz="3200" b="1" dirty="0" smtClean="0">
                <a:solidFill>
                  <a:srgbClr val="323294"/>
                </a:solidFill>
              </a:rPr>
              <a:t> en </a:t>
            </a:r>
            <a:r>
              <a:rPr lang="en-GB" sz="3200" b="1" dirty="0" err="1" smtClean="0">
                <a:solidFill>
                  <a:srgbClr val="323294"/>
                </a:solidFill>
              </a:rPr>
              <a:t>watervaldenken</a:t>
            </a:r>
            <a:r>
              <a:rPr lang="en-GB" sz="3200" b="1" dirty="0" smtClean="0">
                <a:solidFill>
                  <a:srgbClr val="323294"/>
                </a:solidFill>
              </a:rPr>
              <a:t> …</a:t>
            </a:r>
          </a:p>
          <a:p>
            <a:pPr marL="0" indent="0">
              <a:buNone/>
            </a:pPr>
            <a:r>
              <a:rPr lang="en-GB" sz="3200" b="1" dirty="0" smtClean="0">
                <a:solidFill>
                  <a:srgbClr val="323294"/>
                </a:solidFill>
              </a:rPr>
              <a:t> </a:t>
            </a:r>
          </a:p>
          <a:p>
            <a:pPr marL="0" indent="0">
              <a:buFont typeface="Wingdings" pitchFamily="-101" charset="2"/>
              <a:buChar char="w"/>
            </a:pPr>
            <a:endParaRPr lang="en-GB" sz="3200" b="1" dirty="0" smtClean="0">
              <a:solidFill>
                <a:srgbClr val="323294"/>
              </a:solidFill>
            </a:endParaRPr>
          </a:p>
          <a:p>
            <a:pPr marL="0" indent="0">
              <a:buNone/>
            </a:pPr>
            <a:r>
              <a:rPr lang="en-GB" sz="3200" b="1" dirty="0" smtClean="0">
                <a:solidFill>
                  <a:srgbClr val="323294"/>
                </a:solidFill>
              </a:rPr>
              <a:t>	</a:t>
            </a:r>
            <a:endParaRPr lang="en-GB" sz="4400" dirty="0" smtClean="0">
              <a:solidFill>
                <a:srgbClr val="E23328"/>
              </a:solidFill>
            </a:endParaRPr>
          </a:p>
          <a:p>
            <a:pPr marL="0" indent="0">
              <a:buNone/>
            </a:pPr>
            <a:endParaRPr lang="en-GB" sz="3200" dirty="0" smtClean="0">
              <a:solidFill>
                <a:srgbClr val="323294"/>
              </a:solidFill>
            </a:endParaRPr>
          </a:p>
          <a:p>
            <a:pPr marL="0" indent="0">
              <a:buNone/>
            </a:pPr>
            <a:endParaRPr lang="en-GB" sz="3200" b="1" dirty="0" smtClean="0">
              <a:solidFill>
                <a:srgbClr val="323294"/>
              </a:solidFill>
            </a:endParaRPr>
          </a:p>
          <a:p>
            <a:pPr marL="0" indent="0">
              <a:buNone/>
            </a:pPr>
            <a:endParaRPr lang="en-GB" sz="3200" b="1" dirty="0" smtClean="0">
              <a:solidFill>
                <a:srgbClr val="323294"/>
              </a:solidFill>
            </a:endParaRPr>
          </a:p>
        </p:txBody>
      </p:sp>
      <p:pic>
        <p:nvPicPr>
          <p:cNvPr id="9" name="Afbeelding 8"/>
          <p:cNvPicPr>
            <a:picLocks noChangeAspect="1"/>
          </p:cNvPicPr>
          <p:nvPr/>
        </p:nvPicPr>
        <p:blipFill>
          <a:blip r:embed="rId3"/>
          <a:stretch>
            <a:fillRect/>
          </a:stretch>
        </p:blipFill>
        <p:spPr>
          <a:xfrm>
            <a:off x="10660134" y="5604447"/>
            <a:ext cx="904202" cy="1253553"/>
          </a:xfrm>
          <a:prstGeom prst="rect">
            <a:avLst/>
          </a:prstGeom>
        </p:spPr>
      </p:pic>
      <p:sp>
        <p:nvSpPr>
          <p:cNvPr id="12" name="Rechthoek 11"/>
          <p:cNvSpPr/>
          <p:nvPr/>
        </p:nvSpPr>
        <p:spPr>
          <a:xfrm>
            <a:off x="1657936" y="2421227"/>
            <a:ext cx="9735962" cy="3046988"/>
          </a:xfrm>
          <a:prstGeom prst="rect">
            <a:avLst/>
          </a:prstGeom>
        </p:spPr>
        <p:txBody>
          <a:bodyPr wrap="square">
            <a:spAutoFit/>
          </a:bodyPr>
          <a:lstStyle/>
          <a:p>
            <a:r>
              <a:rPr lang="nl-NL" sz="2400" dirty="0" smtClean="0">
                <a:solidFill>
                  <a:srgbClr val="E23328"/>
                </a:solidFill>
              </a:rPr>
              <a:t>“(Hoe kijk je eigenlijk naar kinderen die in ‘</a:t>
            </a:r>
            <a:r>
              <a:rPr lang="nl-NL" sz="2400" dirty="0" err="1" smtClean="0">
                <a:solidFill>
                  <a:srgbClr val="E23328"/>
                </a:solidFill>
              </a:rPr>
              <a:t>t</a:t>
            </a:r>
            <a:r>
              <a:rPr lang="nl-NL" sz="2400" dirty="0" smtClean="0">
                <a:solidFill>
                  <a:srgbClr val="E23328"/>
                </a:solidFill>
              </a:rPr>
              <a:t> BSO of TSO zitten?)</a:t>
            </a:r>
          </a:p>
          <a:p>
            <a:r>
              <a:rPr lang="nl-NL" sz="2400" i="1" dirty="0" smtClean="0">
                <a:solidFill>
                  <a:srgbClr val="E23328"/>
                </a:solidFill>
              </a:rPr>
              <a:t>Tja, het komt ook puur door de persoonlijkheid van de kinderen, maar…</a:t>
            </a:r>
          </a:p>
          <a:p>
            <a:r>
              <a:rPr lang="nl-NL" sz="2400" dirty="0" smtClean="0">
                <a:solidFill>
                  <a:srgbClr val="E23328"/>
                </a:solidFill>
              </a:rPr>
              <a:t>(Wat bedoel je dan met hun persoonlijkheid?)</a:t>
            </a:r>
          </a:p>
          <a:p>
            <a:r>
              <a:rPr lang="nl-NL" sz="2400" i="1" dirty="0" smtClean="0">
                <a:solidFill>
                  <a:srgbClr val="E23328"/>
                </a:solidFill>
              </a:rPr>
              <a:t>Ja, die zijn anders tegen mensen, die schelden vlugger mensen uit, er zijn meer vechters, want ik zit daar ook mee op school en er zijn toch vaak wel vechtpartijen. </a:t>
            </a:r>
          </a:p>
          <a:p>
            <a:r>
              <a:rPr lang="nl-NL" sz="2400" dirty="0" smtClean="0">
                <a:solidFill>
                  <a:srgbClr val="E23328"/>
                </a:solidFill>
              </a:rPr>
              <a:t>(En zowel bij BSO als bij TSO?)</a:t>
            </a:r>
          </a:p>
          <a:p>
            <a:r>
              <a:rPr lang="nl-NL" sz="2400" i="1" dirty="0" smtClean="0">
                <a:solidFill>
                  <a:srgbClr val="E23328"/>
                </a:solidFill>
              </a:rPr>
              <a:t>Ja. Ze vechten allemaal met elkaar daar; dat is echt niet normaal, eigenlijk.” </a:t>
            </a:r>
            <a:endParaRPr lang="nl-NL" sz="2400" i="1" dirty="0">
              <a:solidFill>
                <a:srgbClr val="E23328"/>
              </a:solidFill>
            </a:endParaRPr>
          </a:p>
        </p:txBody>
      </p:sp>
      <p:pic>
        <p:nvPicPr>
          <p:cNvPr id="14" name="Afbeelding 13" descr="waterval.png"/>
          <p:cNvPicPr>
            <a:picLocks noChangeAspect="1"/>
          </p:cNvPicPr>
          <p:nvPr/>
        </p:nvPicPr>
        <p:blipFill>
          <a:blip r:embed="rId4"/>
          <a:stretch>
            <a:fillRect/>
          </a:stretch>
        </p:blipFill>
        <p:spPr>
          <a:xfrm>
            <a:off x="3214392" y="5645170"/>
            <a:ext cx="747733" cy="1212830"/>
          </a:xfrm>
          <a:prstGeom prst="rect">
            <a:avLst/>
          </a:prstGeom>
        </p:spPr>
      </p:pic>
      <p:pic>
        <p:nvPicPr>
          <p:cNvPr id="15" name="Afbeelding 14" descr="waterval.png"/>
          <p:cNvPicPr>
            <a:picLocks noChangeAspect="1"/>
          </p:cNvPicPr>
          <p:nvPr/>
        </p:nvPicPr>
        <p:blipFill>
          <a:blip r:embed="rId4"/>
          <a:stretch>
            <a:fillRect/>
          </a:stretch>
        </p:blipFill>
        <p:spPr>
          <a:xfrm>
            <a:off x="4290286" y="5645170"/>
            <a:ext cx="747733" cy="1212830"/>
          </a:xfrm>
          <a:prstGeom prst="rect">
            <a:avLst/>
          </a:prstGeom>
        </p:spPr>
      </p:pic>
      <p:pic>
        <p:nvPicPr>
          <p:cNvPr id="16" name="Afbeelding 15" descr="waterval.png"/>
          <p:cNvPicPr>
            <a:picLocks noChangeAspect="1"/>
          </p:cNvPicPr>
          <p:nvPr/>
        </p:nvPicPr>
        <p:blipFill>
          <a:blip r:embed="rId4"/>
          <a:stretch>
            <a:fillRect/>
          </a:stretch>
        </p:blipFill>
        <p:spPr>
          <a:xfrm>
            <a:off x="5524919" y="5645170"/>
            <a:ext cx="747733" cy="1212830"/>
          </a:xfrm>
          <a:prstGeom prst="rect">
            <a:avLst/>
          </a:prstGeom>
        </p:spPr>
      </p:pic>
      <p:pic>
        <p:nvPicPr>
          <p:cNvPr id="17" name="Afbeelding 16" descr="waterval.png"/>
          <p:cNvPicPr>
            <a:picLocks noChangeAspect="1"/>
          </p:cNvPicPr>
          <p:nvPr/>
        </p:nvPicPr>
        <p:blipFill>
          <a:blip r:embed="rId4"/>
          <a:stretch>
            <a:fillRect/>
          </a:stretch>
        </p:blipFill>
        <p:spPr>
          <a:xfrm>
            <a:off x="6653726" y="5645170"/>
            <a:ext cx="747733" cy="1212830"/>
          </a:xfrm>
          <a:prstGeom prst="rect">
            <a:avLst/>
          </a:prstGeom>
        </p:spPr>
      </p:pic>
      <p:pic>
        <p:nvPicPr>
          <p:cNvPr id="18" name="Afbeelding 17" descr="waterval.png"/>
          <p:cNvPicPr>
            <a:picLocks noChangeAspect="1"/>
          </p:cNvPicPr>
          <p:nvPr/>
        </p:nvPicPr>
        <p:blipFill>
          <a:blip r:embed="rId4"/>
          <a:stretch>
            <a:fillRect/>
          </a:stretch>
        </p:blipFill>
        <p:spPr>
          <a:xfrm>
            <a:off x="7764896" y="5645170"/>
            <a:ext cx="747733" cy="1212830"/>
          </a:xfrm>
          <a:prstGeom prst="rect">
            <a:avLst/>
          </a:prstGeom>
        </p:spPr>
      </p:pic>
    </p:spTree>
    <p:extLst>
      <p:ext uri="{BB962C8B-B14F-4D97-AF65-F5344CB8AC3E}">
        <p14:creationId xmlns:p14="http://schemas.microsoft.com/office/powerpoint/2010/main" val="46687719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p:cNvSpPr>
            <a:spLocks noGrp="1"/>
          </p:cNvSpPr>
          <p:nvPr>
            <p:ph type="title"/>
          </p:nvPr>
        </p:nvSpPr>
        <p:spPr/>
        <p:txBody>
          <a:bodyPr>
            <a:noAutofit/>
          </a:bodyPr>
          <a:lstStyle/>
          <a:p>
            <a:pPr algn="r"/>
            <a:r>
              <a:rPr lang="en-GB" sz="3200" b="1" dirty="0" err="1" smtClean="0">
                <a:solidFill>
                  <a:srgbClr val="323294"/>
                </a:solidFill>
              </a:rPr>
              <a:t>secundair</a:t>
            </a:r>
            <a:r>
              <a:rPr lang="en-GB" sz="3200" b="1" dirty="0" smtClean="0">
                <a:solidFill>
                  <a:srgbClr val="323294"/>
                </a:solidFill>
              </a:rPr>
              <a:t> </a:t>
            </a:r>
            <a:r>
              <a:rPr lang="en-GB" sz="3200" b="1" dirty="0" err="1" smtClean="0">
                <a:solidFill>
                  <a:srgbClr val="323294"/>
                </a:solidFill>
              </a:rPr>
              <a:t>onderwijs</a:t>
            </a:r>
            <a:endParaRPr lang="en-GB" sz="3200" b="1" dirty="0">
              <a:solidFill>
                <a:srgbClr val="323294"/>
              </a:solidFill>
            </a:endParaRPr>
          </a:p>
        </p:txBody>
      </p:sp>
      <p:sp>
        <p:nvSpPr>
          <p:cNvPr id="7" name="Tijdelijke aanduiding voor inhoud 6"/>
          <p:cNvSpPr>
            <a:spLocks noGrp="1"/>
          </p:cNvSpPr>
          <p:nvPr>
            <p:ph idx="1"/>
          </p:nvPr>
        </p:nvSpPr>
        <p:spPr>
          <a:xfrm>
            <a:off x="838200" y="1543367"/>
            <a:ext cx="10485148" cy="4351338"/>
          </a:xfrm>
        </p:spPr>
        <p:txBody>
          <a:bodyPr>
            <a:normAutofit/>
          </a:bodyPr>
          <a:lstStyle/>
          <a:p>
            <a:pPr marL="0" indent="0">
              <a:buNone/>
            </a:pPr>
            <a:r>
              <a:rPr lang="en-GB" sz="3200" b="1" dirty="0" err="1" smtClean="0">
                <a:solidFill>
                  <a:srgbClr val="323294"/>
                </a:solidFill>
                <a:latin typeface="Wingdings"/>
                <a:ea typeface="Wingdings"/>
                <a:cs typeface="Wingdings"/>
              </a:rPr>
              <a:t></a:t>
            </a:r>
            <a:r>
              <a:rPr lang="en-GB" sz="3200" b="1" dirty="0" smtClean="0">
                <a:solidFill>
                  <a:srgbClr val="323294"/>
                </a:solidFill>
              </a:rPr>
              <a:t> </a:t>
            </a:r>
            <a:r>
              <a:rPr lang="en-GB" sz="3200" b="1" dirty="0" err="1" smtClean="0">
                <a:solidFill>
                  <a:srgbClr val="323294"/>
                </a:solidFill>
              </a:rPr>
              <a:t>Stereotypering</a:t>
            </a:r>
            <a:r>
              <a:rPr lang="en-GB" sz="3200" b="1" dirty="0" smtClean="0">
                <a:solidFill>
                  <a:srgbClr val="323294"/>
                </a:solidFill>
              </a:rPr>
              <a:t> en </a:t>
            </a:r>
            <a:r>
              <a:rPr lang="en-GB" sz="3200" b="1" dirty="0" err="1" smtClean="0">
                <a:solidFill>
                  <a:srgbClr val="323294"/>
                </a:solidFill>
              </a:rPr>
              <a:t>watervaldenken</a:t>
            </a:r>
            <a:endParaRPr lang="en-GB" sz="3200" b="1" dirty="0" smtClean="0">
              <a:solidFill>
                <a:srgbClr val="323294"/>
              </a:solidFill>
            </a:endParaRPr>
          </a:p>
          <a:p>
            <a:pPr marL="0" indent="0">
              <a:buNone/>
            </a:pPr>
            <a:endParaRPr lang="en-GB" dirty="0" smtClean="0">
              <a:solidFill>
                <a:srgbClr val="323294"/>
              </a:solidFill>
            </a:endParaRPr>
          </a:p>
          <a:p>
            <a:pPr marL="0" indent="0">
              <a:buNone/>
            </a:pPr>
            <a:r>
              <a:rPr lang="en-GB" sz="3200" b="1" dirty="0" smtClean="0">
                <a:solidFill>
                  <a:srgbClr val="323294"/>
                </a:solidFill>
              </a:rPr>
              <a:t> </a:t>
            </a:r>
          </a:p>
          <a:p>
            <a:pPr marL="0" indent="0">
              <a:buFont typeface="Wingdings" pitchFamily="-101" charset="2"/>
              <a:buChar char="w"/>
            </a:pPr>
            <a:endParaRPr lang="en-GB" sz="3200" b="1" dirty="0" smtClean="0">
              <a:solidFill>
                <a:srgbClr val="323294"/>
              </a:solidFill>
            </a:endParaRPr>
          </a:p>
          <a:p>
            <a:pPr marL="0" indent="0">
              <a:buNone/>
            </a:pPr>
            <a:r>
              <a:rPr lang="en-GB" sz="3200" b="1" dirty="0" smtClean="0">
                <a:solidFill>
                  <a:srgbClr val="323294"/>
                </a:solidFill>
              </a:rPr>
              <a:t>	</a:t>
            </a:r>
            <a:endParaRPr lang="en-GB" sz="4400" dirty="0" smtClean="0">
              <a:solidFill>
                <a:srgbClr val="E23328"/>
              </a:solidFill>
            </a:endParaRPr>
          </a:p>
          <a:p>
            <a:pPr marL="0" indent="0">
              <a:buNone/>
            </a:pPr>
            <a:endParaRPr lang="en-GB" sz="3200" dirty="0" smtClean="0">
              <a:solidFill>
                <a:srgbClr val="323294"/>
              </a:solidFill>
            </a:endParaRPr>
          </a:p>
          <a:p>
            <a:pPr marL="0" indent="0">
              <a:buNone/>
            </a:pPr>
            <a:endParaRPr lang="en-GB" sz="3200" b="1" dirty="0" smtClean="0">
              <a:solidFill>
                <a:srgbClr val="323294"/>
              </a:solidFill>
            </a:endParaRPr>
          </a:p>
          <a:p>
            <a:pPr marL="0" indent="0">
              <a:buNone/>
            </a:pPr>
            <a:endParaRPr lang="en-GB" sz="3200" b="1" dirty="0" smtClean="0">
              <a:solidFill>
                <a:srgbClr val="323294"/>
              </a:solidFill>
            </a:endParaRPr>
          </a:p>
        </p:txBody>
      </p:sp>
      <p:pic>
        <p:nvPicPr>
          <p:cNvPr id="9" name="Afbeelding 8"/>
          <p:cNvPicPr>
            <a:picLocks noChangeAspect="1"/>
          </p:cNvPicPr>
          <p:nvPr/>
        </p:nvPicPr>
        <p:blipFill>
          <a:blip r:embed="rId3"/>
          <a:stretch>
            <a:fillRect/>
          </a:stretch>
        </p:blipFill>
        <p:spPr>
          <a:xfrm>
            <a:off x="10660134" y="5604447"/>
            <a:ext cx="904202" cy="1253553"/>
          </a:xfrm>
          <a:prstGeom prst="rect">
            <a:avLst/>
          </a:prstGeom>
        </p:spPr>
      </p:pic>
      <p:pic>
        <p:nvPicPr>
          <p:cNvPr id="10" name="Afbeelding 9" descr="waterval.png"/>
          <p:cNvPicPr>
            <a:picLocks noChangeAspect="1"/>
          </p:cNvPicPr>
          <p:nvPr/>
        </p:nvPicPr>
        <p:blipFill>
          <a:blip r:embed="rId4"/>
          <a:stretch>
            <a:fillRect/>
          </a:stretch>
        </p:blipFill>
        <p:spPr>
          <a:xfrm>
            <a:off x="571097" y="2491775"/>
            <a:ext cx="2691861" cy="4366225"/>
          </a:xfrm>
          <a:prstGeom prst="rect">
            <a:avLst/>
          </a:prstGeom>
        </p:spPr>
      </p:pic>
      <p:sp>
        <p:nvSpPr>
          <p:cNvPr id="11" name="Tekstvak 10"/>
          <p:cNvSpPr txBox="1"/>
          <p:nvPr/>
        </p:nvSpPr>
        <p:spPr>
          <a:xfrm>
            <a:off x="3686261" y="2946074"/>
            <a:ext cx="6825756" cy="1938992"/>
          </a:xfrm>
          <a:prstGeom prst="rect">
            <a:avLst/>
          </a:prstGeom>
          <a:noFill/>
        </p:spPr>
        <p:txBody>
          <a:bodyPr wrap="square" rtlCol="0">
            <a:spAutoFit/>
          </a:bodyPr>
          <a:lstStyle/>
          <a:p>
            <a:r>
              <a:rPr lang="nl-NL" sz="2400" i="1" dirty="0" smtClean="0">
                <a:solidFill>
                  <a:srgbClr val="E23328"/>
                </a:solidFill>
              </a:rPr>
              <a:t>“Omdat ik dacht: ‘Misschien eerst hoog beginnen en als het dan niet zo goed is, naar beneden gaan.’ Want van beneden kun je niet naar boven. En moderne, dat is een van de ‘hoogste’; ik zou daar ook graag dansjuf mee willen worden.”</a:t>
            </a:r>
          </a:p>
        </p:txBody>
      </p:sp>
    </p:spTree>
    <p:extLst>
      <p:ext uri="{BB962C8B-B14F-4D97-AF65-F5344CB8AC3E}">
        <p14:creationId xmlns:p14="http://schemas.microsoft.com/office/powerpoint/2010/main" val="46687719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p:cNvSpPr>
            <a:spLocks noGrp="1"/>
          </p:cNvSpPr>
          <p:nvPr>
            <p:ph type="title"/>
          </p:nvPr>
        </p:nvSpPr>
        <p:spPr/>
        <p:txBody>
          <a:bodyPr>
            <a:noAutofit/>
          </a:bodyPr>
          <a:lstStyle/>
          <a:p>
            <a:pPr algn="r"/>
            <a:r>
              <a:rPr lang="en-GB" sz="3200" b="1" dirty="0" err="1" smtClean="0">
                <a:solidFill>
                  <a:srgbClr val="323294"/>
                </a:solidFill>
              </a:rPr>
              <a:t>secundair</a:t>
            </a:r>
            <a:r>
              <a:rPr lang="en-GB" sz="3200" b="1" dirty="0" smtClean="0">
                <a:solidFill>
                  <a:srgbClr val="323294"/>
                </a:solidFill>
              </a:rPr>
              <a:t> </a:t>
            </a:r>
            <a:r>
              <a:rPr lang="en-GB" sz="3200" b="1" dirty="0" err="1" smtClean="0">
                <a:solidFill>
                  <a:srgbClr val="323294"/>
                </a:solidFill>
              </a:rPr>
              <a:t>onderwijs</a:t>
            </a:r>
            <a:endParaRPr lang="en-GB" sz="3200" b="1" dirty="0">
              <a:solidFill>
                <a:srgbClr val="323294"/>
              </a:solidFill>
            </a:endParaRPr>
          </a:p>
        </p:txBody>
      </p:sp>
      <p:sp>
        <p:nvSpPr>
          <p:cNvPr id="7" name="Tijdelijke aanduiding voor inhoud 6"/>
          <p:cNvSpPr>
            <a:spLocks noGrp="1"/>
          </p:cNvSpPr>
          <p:nvPr>
            <p:ph idx="1"/>
          </p:nvPr>
        </p:nvSpPr>
        <p:spPr>
          <a:xfrm>
            <a:off x="838200" y="1737418"/>
            <a:ext cx="10485148" cy="4595757"/>
          </a:xfrm>
        </p:spPr>
        <p:txBody>
          <a:bodyPr>
            <a:normAutofit fontScale="92500" lnSpcReduction="10000"/>
          </a:bodyPr>
          <a:lstStyle/>
          <a:p>
            <a:pPr marL="0" indent="0">
              <a:buFont typeface="Wingdings" pitchFamily="-101" charset="2"/>
              <a:buChar char="w"/>
            </a:pPr>
            <a:r>
              <a:rPr lang="en-GB" sz="3200" b="1" dirty="0" smtClean="0">
                <a:solidFill>
                  <a:srgbClr val="323294"/>
                </a:solidFill>
              </a:rPr>
              <a:t> </a:t>
            </a:r>
            <a:r>
              <a:rPr lang="en-GB" sz="3459" b="1" dirty="0" err="1" smtClean="0">
                <a:solidFill>
                  <a:srgbClr val="323294"/>
                </a:solidFill>
              </a:rPr>
              <a:t>kinderen</a:t>
            </a:r>
            <a:r>
              <a:rPr lang="en-GB" sz="3459" b="1" dirty="0" smtClean="0">
                <a:solidFill>
                  <a:srgbClr val="323294"/>
                </a:solidFill>
              </a:rPr>
              <a:t> </a:t>
            </a:r>
            <a:r>
              <a:rPr lang="en-GB" sz="3459" b="1" dirty="0" err="1" smtClean="0">
                <a:solidFill>
                  <a:srgbClr val="323294"/>
                </a:solidFill>
              </a:rPr>
              <a:t>positioneren</a:t>
            </a:r>
            <a:r>
              <a:rPr lang="en-GB" sz="3459" b="1" dirty="0" smtClean="0">
                <a:solidFill>
                  <a:srgbClr val="323294"/>
                </a:solidFill>
              </a:rPr>
              <a:t> </a:t>
            </a:r>
            <a:r>
              <a:rPr lang="en-GB" sz="3459" b="1" dirty="0" err="1" smtClean="0">
                <a:solidFill>
                  <a:srgbClr val="323294"/>
                </a:solidFill>
              </a:rPr>
              <a:t>zich</a:t>
            </a:r>
            <a:r>
              <a:rPr lang="en-GB" sz="3459" b="1" dirty="0" smtClean="0">
                <a:solidFill>
                  <a:srgbClr val="323294"/>
                </a:solidFill>
              </a:rPr>
              <a:t> </a:t>
            </a:r>
            <a:r>
              <a:rPr lang="en-GB" sz="3459" b="1" dirty="0" err="1" smtClean="0">
                <a:solidFill>
                  <a:srgbClr val="323294"/>
                </a:solidFill>
              </a:rPr>
              <a:t>volgens</a:t>
            </a:r>
            <a:r>
              <a:rPr lang="en-GB" sz="3459" b="1" dirty="0" smtClean="0">
                <a:solidFill>
                  <a:srgbClr val="323294"/>
                </a:solidFill>
              </a:rPr>
              <a:t> </a:t>
            </a:r>
            <a:r>
              <a:rPr lang="en-GB" sz="3459" b="1" dirty="0" err="1" smtClean="0">
                <a:solidFill>
                  <a:srgbClr val="323294"/>
                </a:solidFill>
              </a:rPr>
              <a:t>hun</a:t>
            </a:r>
            <a:r>
              <a:rPr lang="en-GB" sz="3459" b="1" dirty="0" smtClean="0">
                <a:solidFill>
                  <a:srgbClr val="323294"/>
                </a:solidFill>
              </a:rPr>
              <a:t> </a:t>
            </a:r>
            <a:r>
              <a:rPr lang="en-GB" sz="3459" b="1" dirty="0" err="1" smtClean="0">
                <a:solidFill>
                  <a:srgbClr val="323294"/>
                </a:solidFill>
              </a:rPr>
              <a:t>prestaties</a:t>
            </a:r>
            <a:r>
              <a:rPr lang="en-GB" sz="3459" b="1" dirty="0" smtClean="0">
                <a:solidFill>
                  <a:srgbClr val="323294"/>
                </a:solidFill>
              </a:rPr>
              <a:t> (</a:t>
            </a:r>
            <a:r>
              <a:rPr lang="en-GB" sz="3459" b="1" dirty="0" err="1" smtClean="0">
                <a:solidFill>
                  <a:srgbClr val="323294"/>
                </a:solidFill>
              </a:rPr>
              <a:t>punten</a:t>
            </a:r>
            <a:r>
              <a:rPr lang="en-GB" sz="3459" b="1" dirty="0" smtClean="0">
                <a:solidFill>
                  <a:srgbClr val="323294"/>
                </a:solidFill>
              </a:rPr>
              <a:t>)</a:t>
            </a:r>
          </a:p>
          <a:p>
            <a:pPr marL="0" indent="0">
              <a:buNone/>
            </a:pPr>
            <a:r>
              <a:rPr lang="en-GB" sz="3200" dirty="0" smtClean="0">
                <a:solidFill>
                  <a:srgbClr val="323294"/>
                </a:solidFill>
              </a:rPr>
              <a:t>	</a:t>
            </a:r>
            <a:r>
              <a:rPr lang="en-GB" sz="3200" dirty="0" err="1" smtClean="0">
                <a:solidFill>
                  <a:srgbClr val="323294"/>
                </a:solidFill>
              </a:rPr>
              <a:t>denken</a:t>
            </a:r>
            <a:r>
              <a:rPr lang="en-GB" sz="3200" dirty="0" smtClean="0">
                <a:solidFill>
                  <a:srgbClr val="323294"/>
                </a:solidFill>
              </a:rPr>
              <a:t> in </a:t>
            </a:r>
            <a:r>
              <a:rPr lang="en-GB" sz="3200" dirty="0" err="1" smtClean="0">
                <a:solidFill>
                  <a:srgbClr val="323294"/>
                </a:solidFill>
              </a:rPr>
              <a:t>cesuren</a:t>
            </a:r>
            <a:r>
              <a:rPr lang="en-GB" sz="3200" dirty="0" smtClean="0">
                <a:solidFill>
                  <a:srgbClr val="323294"/>
                </a:solidFill>
              </a:rPr>
              <a:t>: 	</a:t>
            </a:r>
            <a:r>
              <a:rPr lang="en-GB" sz="3200" dirty="0" err="1" smtClean="0">
                <a:solidFill>
                  <a:srgbClr val="323294"/>
                </a:solidFill>
              </a:rPr>
              <a:t>meer</a:t>
            </a:r>
            <a:r>
              <a:rPr lang="en-GB" sz="3200" dirty="0" smtClean="0">
                <a:solidFill>
                  <a:srgbClr val="323294"/>
                </a:solidFill>
              </a:rPr>
              <a:t>/minder </a:t>
            </a:r>
            <a:r>
              <a:rPr lang="en-GB" sz="3200" dirty="0" err="1" smtClean="0">
                <a:solidFill>
                  <a:srgbClr val="323294"/>
                </a:solidFill>
              </a:rPr>
              <a:t>dan</a:t>
            </a:r>
            <a:r>
              <a:rPr lang="en-GB" sz="3200" dirty="0" smtClean="0">
                <a:solidFill>
                  <a:srgbClr val="323294"/>
                </a:solidFill>
              </a:rPr>
              <a:t> 70%</a:t>
            </a:r>
          </a:p>
          <a:p>
            <a:pPr marL="0" indent="0">
              <a:buNone/>
            </a:pPr>
            <a:r>
              <a:rPr lang="en-GB" sz="3200" dirty="0" smtClean="0">
                <a:solidFill>
                  <a:srgbClr val="323294"/>
                </a:solidFill>
              </a:rPr>
              <a:t>					</a:t>
            </a:r>
            <a:r>
              <a:rPr lang="en-GB" sz="3200" dirty="0" err="1" smtClean="0">
                <a:solidFill>
                  <a:srgbClr val="323294"/>
                </a:solidFill>
              </a:rPr>
              <a:t>sterk/goed/minder</a:t>
            </a:r>
            <a:r>
              <a:rPr lang="en-GB" sz="3200" dirty="0" smtClean="0">
                <a:solidFill>
                  <a:srgbClr val="323294"/>
                </a:solidFill>
              </a:rPr>
              <a:t> </a:t>
            </a:r>
            <a:r>
              <a:rPr lang="en-GB" sz="3200" dirty="0" err="1" smtClean="0">
                <a:solidFill>
                  <a:srgbClr val="323294"/>
                </a:solidFill>
              </a:rPr>
              <a:t>goed/zwak</a:t>
            </a:r>
            <a:endParaRPr lang="en-GB" sz="3200" dirty="0" smtClean="0">
              <a:solidFill>
                <a:srgbClr val="323294"/>
              </a:solidFill>
            </a:endParaRPr>
          </a:p>
          <a:p>
            <a:pPr marL="0" indent="0">
              <a:buNone/>
            </a:pPr>
            <a:r>
              <a:rPr lang="en-GB" sz="3200" dirty="0" smtClean="0">
                <a:solidFill>
                  <a:srgbClr val="323294"/>
                </a:solidFill>
              </a:rPr>
              <a:t>	</a:t>
            </a:r>
            <a:r>
              <a:rPr lang="en-GB" sz="3200" dirty="0" err="1" smtClean="0">
                <a:solidFill>
                  <a:srgbClr val="323294"/>
                </a:solidFill>
              </a:rPr>
              <a:t>onderwijsvorm</a:t>
            </a:r>
            <a:r>
              <a:rPr lang="en-GB" sz="3200" dirty="0" smtClean="0">
                <a:solidFill>
                  <a:srgbClr val="323294"/>
                </a:solidFill>
              </a:rPr>
              <a:t> die </a:t>
            </a:r>
            <a:r>
              <a:rPr lang="en-GB" sz="3200" dirty="0" err="1" smtClean="0">
                <a:solidFill>
                  <a:srgbClr val="323294"/>
                </a:solidFill>
              </a:rPr>
              <a:t>hier</a:t>
            </a:r>
            <a:r>
              <a:rPr lang="en-GB" sz="3200" dirty="0" smtClean="0">
                <a:solidFill>
                  <a:srgbClr val="323294"/>
                </a:solidFill>
              </a:rPr>
              <a:t> in </a:t>
            </a:r>
            <a:r>
              <a:rPr lang="en-GB" sz="3200" dirty="0" err="1" smtClean="0">
                <a:solidFill>
                  <a:srgbClr val="323294"/>
                </a:solidFill>
              </a:rPr>
              <a:t>hiërarchisch</a:t>
            </a:r>
            <a:r>
              <a:rPr lang="en-GB" sz="3200" dirty="0" smtClean="0">
                <a:solidFill>
                  <a:srgbClr val="323294"/>
                </a:solidFill>
              </a:rPr>
              <a:t> </a:t>
            </a:r>
            <a:r>
              <a:rPr lang="en-GB" sz="3200" dirty="0" err="1" smtClean="0">
                <a:solidFill>
                  <a:srgbClr val="323294"/>
                </a:solidFill>
              </a:rPr>
              <a:t>denken</a:t>
            </a:r>
            <a:r>
              <a:rPr lang="en-GB" sz="3200" dirty="0" smtClean="0">
                <a:solidFill>
                  <a:srgbClr val="323294"/>
                </a:solidFill>
              </a:rPr>
              <a:t> </a:t>
            </a:r>
            <a:r>
              <a:rPr lang="en-GB" sz="3200" dirty="0" err="1" smtClean="0">
                <a:solidFill>
                  <a:srgbClr val="323294"/>
                </a:solidFill>
              </a:rPr>
              <a:t>bij</a:t>
            </a:r>
            <a:r>
              <a:rPr lang="en-GB" sz="3200" dirty="0" smtClean="0">
                <a:solidFill>
                  <a:srgbClr val="323294"/>
                </a:solidFill>
              </a:rPr>
              <a:t> past</a:t>
            </a:r>
          </a:p>
          <a:p>
            <a:pPr marL="0" indent="0">
              <a:buNone/>
            </a:pPr>
            <a:endParaRPr lang="en-GB" sz="3200" dirty="0" smtClean="0">
              <a:solidFill>
                <a:srgbClr val="323294"/>
              </a:solidFill>
            </a:endParaRPr>
          </a:p>
          <a:p>
            <a:pPr marL="0" indent="0">
              <a:buFont typeface="Wingdings" pitchFamily="-101" charset="2"/>
              <a:buChar char="w"/>
            </a:pPr>
            <a:r>
              <a:rPr lang="en-GB" sz="3200" dirty="0" smtClean="0">
                <a:solidFill>
                  <a:srgbClr val="323294"/>
                </a:solidFill>
              </a:rPr>
              <a:t> </a:t>
            </a:r>
            <a:r>
              <a:rPr lang="en-GB" sz="3459" b="1" dirty="0" err="1" smtClean="0">
                <a:solidFill>
                  <a:srgbClr val="323294"/>
                </a:solidFill>
              </a:rPr>
              <a:t>meritocratisch</a:t>
            </a:r>
            <a:r>
              <a:rPr lang="en-GB" sz="3459" b="1" dirty="0" smtClean="0">
                <a:solidFill>
                  <a:srgbClr val="323294"/>
                </a:solidFill>
              </a:rPr>
              <a:t> </a:t>
            </a:r>
            <a:r>
              <a:rPr lang="en-GB" sz="3459" b="1" dirty="0" err="1" smtClean="0">
                <a:solidFill>
                  <a:srgbClr val="323294"/>
                </a:solidFill>
              </a:rPr>
              <a:t>denken</a:t>
            </a:r>
            <a:endParaRPr lang="en-GB" sz="3459" b="1" dirty="0" smtClean="0">
              <a:solidFill>
                <a:srgbClr val="323294"/>
              </a:solidFill>
            </a:endParaRPr>
          </a:p>
          <a:p>
            <a:pPr marL="0" indent="0">
              <a:buNone/>
            </a:pPr>
            <a:r>
              <a:rPr lang="en-GB" sz="3200" dirty="0" smtClean="0">
                <a:solidFill>
                  <a:srgbClr val="323294"/>
                </a:solidFill>
              </a:rPr>
              <a:t>	</a:t>
            </a:r>
            <a:r>
              <a:rPr lang="en-GB" sz="2595" i="1" dirty="0" smtClean="0">
                <a:solidFill>
                  <a:srgbClr val="323294"/>
                </a:solidFill>
              </a:rPr>
              <a:t>‘</a:t>
            </a:r>
            <a:r>
              <a:rPr lang="en-GB" sz="2595" i="1" dirty="0" err="1" smtClean="0">
                <a:solidFill>
                  <a:srgbClr val="323294"/>
                </a:solidFill>
              </a:rPr>
              <a:t>Als</a:t>
            </a:r>
            <a:r>
              <a:rPr lang="en-GB" sz="2595" i="1" dirty="0" smtClean="0">
                <a:solidFill>
                  <a:srgbClr val="323294"/>
                </a:solidFill>
              </a:rPr>
              <a:t> </a:t>
            </a:r>
            <a:r>
              <a:rPr lang="en-GB" sz="2595" i="1" dirty="0" err="1" smtClean="0">
                <a:solidFill>
                  <a:srgbClr val="323294"/>
                </a:solidFill>
              </a:rPr>
              <a:t>ik</a:t>
            </a:r>
            <a:r>
              <a:rPr lang="en-GB" sz="2595" i="1" dirty="0" smtClean="0">
                <a:solidFill>
                  <a:srgbClr val="323294"/>
                </a:solidFill>
              </a:rPr>
              <a:t> </a:t>
            </a:r>
            <a:r>
              <a:rPr lang="en-GB" sz="2595" i="1" dirty="0" err="1" smtClean="0">
                <a:solidFill>
                  <a:srgbClr val="323294"/>
                </a:solidFill>
              </a:rPr>
              <a:t>mijn</a:t>
            </a:r>
            <a:r>
              <a:rPr lang="en-GB" sz="2595" i="1" dirty="0" smtClean="0">
                <a:solidFill>
                  <a:srgbClr val="323294"/>
                </a:solidFill>
              </a:rPr>
              <a:t> best doe, </a:t>
            </a:r>
            <a:r>
              <a:rPr lang="en-GB" sz="2595" i="1" dirty="0" err="1" smtClean="0">
                <a:solidFill>
                  <a:srgbClr val="323294"/>
                </a:solidFill>
              </a:rPr>
              <a:t>zal</a:t>
            </a:r>
            <a:r>
              <a:rPr lang="en-GB" sz="2595" i="1" dirty="0" smtClean="0">
                <a:solidFill>
                  <a:srgbClr val="323294"/>
                </a:solidFill>
              </a:rPr>
              <a:t> </a:t>
            </a:r>
            <a:r>
              <a:rPr lang="en-GB" sz="2595" i="1" dirty="0" err="1" smtClean="0">
                <a:solidFill>
                  <a:srgbClr val="323294"/>
                </a:solidFill>
              </a:rPr>
              <a:t>ik</a:t>
            </a:r>
            <a:r>
              <a:rPr lang="en-GB" sz="2595" i="1" dirty="0" smtClean="0">
                <a:solidFill>
                  <a:srgbClr val="323294"/>
                </a:solidFill>
              </a:rPr>
              <a:t> het </a:t>
            </a:r>
            <a:r>
              <a:rPr lang="en-GB" sz="2595" i="1" dirty="0" err="1" smtClean="0">
                <a:solidFill>
                  <a:srgbClr val="323294"/>
                </a:solidFill>
              </a:rPr>
              <a:t>wel</a:t>
            </a:r>
            <a:r>
              <a:rPr lang="en-GB" sz="2595" i="1" dirty="0" smtClean="0">
                <a:solidFill>
                  <a:srgbClr val="323294"/>
                </a:solidFill>
              </a:rPr>
              <a:t> </a:t>
            </a:r>
            <a:r>
              <a:rPr lang="en-GB" sz="2595" i="1" dirty="0" err="1" smtClean="0">
                <a:solidFill>
                  <a:srgbClr val="323294"/>
                </a:solidFill>
              </a:rPr>
              <a:t>halen</a:t>
            </a:r>
            <a:r>
              <a:rPr lang="en-GB" sz="2595" i="1" dirty="0" smtClean="0">
                <a:solidFill>
                  <a:srgbClr val="323294"/>
                </a:solidFill>
              </a:rPr>
              <a:t>’</a:t>
            </a:r>
          </a:p>
          <a:p>
            <a:pPr marL="0" indent="0">
              <a:buNone/>
            </a:pPr>
            <a:r>
              <a:rPr lang="en-GB" sz="2595" i="1" dirty="0" smtClean="0">
                <a:solidFill>
                  <a:srgbClr val="323294"/>
                </a:solidFill>
              </a:rPr>
              <a:t>	‘</a:t>
            </a:r>
            <a:r>
              <a:rPr lang="en-GB" sz="2595" i="1" dirty="0" err="1" smtClean="0">
                <a:solidFill>
                  <a:srgbClr val="323294"/>
                </a:solidFill>
              </a:rPr>
              <a:t>Wie</a:t>
            </a:r>
            <a:r>
              <a:rPr lang="en-GB" sz="2595" i="1" dirty="0" smtClean="0">
                <a:solidFill>
                  <a:srgbClr val="323294"/>
                </a:solidFill>
              </a:rPr>
              <a:t> minder </a:t>
            </a:r>
            <a:r>
              <a:rPr lang="en-GB" sz="2595" i="1" dirty="0" err="1" smtClean="0">
                <a:solidFill>
                  <a:srgbClr val="323294"/>
                </a:solidFill>
              </a:rPr>
              <a:t>presteert</a:t>
            </a:r>
            <a:r>
              <a:rPr lang="en-GB" sz="2595" i="1" dirty="0" smtClean="0">
                <a:solidFill>
                  <a:srgbClr val="323294"/>
                </a:solidFill>
              </a:rPr>
              <a:t> en </a:t>
            </a:r>
            <a:r>
              <a:rPr lang="en-GB" sz="2595" i="1" dirty="0" err="1" smtClean="0">
                <a:solidFill>
                  <a:srgbClr val="323294"/>
                </a:solidFill>
              </a:rPr>
              <a:t>faalt</a:t>
            </a:r>
            <a:r>
              <a:rPr lang="en-GB" sz="2595" i="1" dirty="0" smtClean="0">
                <a:solidFill>
                  <a:srgbClr val="323294"/>
                </a:solidFill>
              </a:rPr>
              <a:t>, </a:t>
            </a:r>
            <a:r>
              <a:rPr lang="en-GB" sz="2595" i="1" dirty="0" err="1" smtClean="0">
                <a:solidFill>
                  <a:srgbClr val="323294"/>
                </a:solidFill>
              </a:rPr>
              <a:t>moet</a:t>
            </a:r>
            <a:r>
              <a:rPr lang="en-GB" sz="2595" i="1" dirty="0" smtClean="0">
                <a:solidFill>
                  <a:srgbClr val="323294"/>
                </a:solidFill>
              </a:rPr>
              <a:t> </a:t>
            </a:r>
            <a:r>
              <a:rPr lang="en-GB" sz="2595" i="1" dirty="0" err="1" smtClean="0">
                <a:solidFill>
                  <a:srgbClr val="323294"/>
                </a:solidFill>
              </a:rPr>
              <a:t>beter</a:t>
            </a:r>
            <a:r>
              <a:rPr lang="en-GB" sz="2595" i="1" dirty="0" smtClean="0">
                <a:solidFill>
                  <a:srgbClr val="323294"/>
                </a:solidFill>
              </a:rPr>
              <a:t> </a:t>
            </a:r>
            <a:r>
              <a:rPr lang="en-GB" sz="2595" i="1" dirty="0" err="1" smtClean="0">
                <a:solidFill>
                  <a:srgbClr val="323294"/>
                </a:solidFill>
              </a:rPr>
              <a:t>zijn</a:t>
            </a:r>
            <a:r>
              <a:rPr lang="en-GB" sz="2595" i="1" dirty="0" smtClean="0">
                <a:solidFill>
                  <a:srgbClr val="323294"/>
                </a:solidFill>
              </a:rPr>
              <a:t> best </a:t>
            </a:r>
            <a:r>
              <a:rPr lang="en-GB" sz="2595" i="1" dirty="0" err="1" smtClean="0">
                <a:solidFill>
                  <a:srgbClr val="323294"/>
                </a:solidFill>
              </a:rPr>
              <a:t>doen</a:t>
            </a:r>
            <a:r>
              <a:rPr lang="en-GB" sz="2595" i="1" dirty="0" smtClean="0">
                <a:solidFill>
                  <a:srgbClr val="323294"/>
                </a:solidFill>
              </a:rPr>
              <a:t>.’</a:t>
            </a:r>
          </a:p>
          <a:p>
            <a:pPr marL="0" indent="0">
              <a:buNone/>
            </a:pPr>
            <a:r>
              <a:rPr lang="en-GB" sz="3200" b="1" dirty="0" smtClean="0">
                <a:solidFill>
                  <a:srgbClr val="323294"/>
                </a:solidFill>
              </a:rPr>
              <a:t>	</a:t>
            </a:r>
            <a:endParaRPr lang="en-GB" sz="4400" dirty="0" smtClean="0">
              <a:solidFill>
                <a:srgbClr val="E23328"/>
              </a:solidFill>
            </a:endParaRPr>
          </a:p>
          <a:p>
            <a:pPr marL="0" indent="0">
              <a:buNone/>
            </a:pPr>
            <a:endParaRPr lang="en-GB" sz="3200" dirty="0" smtClean="0">
              <a:solidFill>
                <a:srgbClr val="323294"/>
              </a:solidFill>
            </a:endParaRPr>
          </a:p>
          <a:p>
            <a:pPr marL="0" indent="0">
              <a:buNone/>
            </a:pPr>
            <a:endParaRPr lang="en-GB" sz="3200" b="1" dirty="0" smtClean="0">
              <a:solidFill>
                <a:srgbClr val="323294"/>
              </a:solidFill>
            </a:endParaRPr>
          </a:p>
          <a:p>
            <a:pPr marL="0" indent="0">
              <a:buNone/>
            </a:pPr>
            <a:endParaRPr lang="en-GB" sz="3200" b="1" dirty="0" smtClean="0">
              <a:solidFill>
                <a:srgbClr val="323294"/>
              </a:solidFill>
            </a:endParaRPr>
          </a:p>
        </p:txBody>
      </p:sp>
      <p:pic>
        <p:nvPicPr>
          <p:cNvPr id="9" name="Afbeelding 8"/>
          <p:cNvPicPr>
            <a:picLocks noChangeAspect="1"/>
          </p:cNvPicPr>
          <p:nvPr/>
        </p:nvPicPr>
        <p:blipFill>
          <a:blip r:embed="rId3"/>
          <a:stretch>
            <a:fillRect/>
          </a:stretch>
        </p:blipFill>
        <p:spPr>
          <a:xfrm>
            <a:off x="10660134" y="5604447"/>
            <a:ext cx="904202" cy="1253553"/>
          </a:xfrm>
          <a:prstGeom prst="rect">
            <a:avLst/>
          </a:prstGeom>
        </p:spPr>
      </p:pic>
    </p:spTree>
    <p:extLst>
      <p:ext uri="{BB962C8B-B14F-4D97-AF65-F5344CB8AC3E}">
        <p14:creationId xmlns:p14="http://schemas.microsoft.com/office/powerpoint/2010/main" val="46687719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p:cNvSpPr>
            <a:spLocks noGrp="1"/>
          </p:cNvSpPr>
          <p:nvPr>
            <p:ph type="title"/>
          </p:nvPr>
        </p:nvSpPr>
        <p:spPr/>
        <p:txBody>
          <a:bodyPr>
            <a:noAutofit/>
          </a:bodyPr>
          <a:lstStyle/>
          <a:p>
            <a:pPr algn="r"/>
            <a:r>
              <a:rPr lang="en-GB" sz="3200" b="1" dirty="0" err="1" smtClean="0">
                <a:solidFill>
                  <a:srgbClr val="323294"/>
                </a:solidFill>
              </a:rPr>
              <a:t>secundair</a:t>
            </a:r>
            <a:r>
              <a:rPr lang="en-GB" sz="3200" b="1" dirty="0" smtClean="0">
                <a:solidFill>
                  <a:srgbClr val="323294"/>
                </a:solidFill>
              </a:rPr>
              <a:t> </a:t>
            </a:r>
            <a:r>
              <a:rPr lang="en-GB" sz="3200" b="1" dirty="0" err="1" smtClean="0">
                <a:solidFill>
                  <a:srgbClr val="323294"/>
                </a:solidFill>
              </a:rPr>
              <a:t>onderwijs</a:t>
            </a:r>
            <a:endParaRPr lang="en-GB" sz="3200" b="1" dirty="0">
              <a:solidFill>
                <a:srgbClr val="323294"/>
              </a:solidFill>
            </a:endParaRPr>
          </a:p>
        </p:txBody>
      </p:sp>
      <p:sp>
        <p:nvSpPr>
          <p:cNvPr id="7" name="Tijdelijke aanduiding voor inhoud 6"/>
          <p:cNvSpPr>
            <a:spLocks noGrp="1"/>
          </p:cNvSpPr>
          <p:nvPr>
            <p:ph idx="1"/>
          </p:nvPr>
        </p:nvSpPr>
        <p:spPr>
          <a:xfrm>
            <a:off x="838200" y="1737419"/>
            <a:ext cx="10485148" cy="4351338"/>
          </a:xfrm>
        </p:spPr>
        <p:txBody>
          <a:bodyPr>
            <a:normAutofit/>
          </a:bodyPr>
          <a:lstStyle/>
          <a:p>
            <a:pPr marL="0" indent="0">
              <a:buNone/>
            </a:pPr>
            <a:r>
              <a:rPr lang="en-GB" sz="3200" b="1" dirty="0" err="1" smtClean="0">
                <a:solidFill>
                  <a:srgbClr val="323294"/>
                </a:solidFill>
                <a:latin typeface="Wingdings"/>
                <a:ea typeface="Wingdings"/>
                <a:cs typeface="Wingdings"/>
              </a:rPr>
              <a:t></a:t>
            </a:r>
            <a:r>
              <a:rPr lang="en-GB" sz="3200" b="1" dirty="0" smtClean="0">
                <a:solidFill>
                  <a:srgbClr val="323294"/>
                </a:solidFill>
              </a:rPr>
              <a:t> </a:t>
            </a:r>
            <a:r>
              <a:rPr lang="en-GB" sz="3200" b="1" dirty="0" err="1" smtClean="0">
                <a:solidFill>
                  <a:srgbClr val="323294"/>
                </a:solidFill>
              </a:rPr>
              <a:t>Risico</a:t>
            </a:r>
            <a:r>
              <a:rPr lang="en-GB" sz="3200" b="1" dirty="0" smtClean="0">
                <a:solidFill>
                  <a:srgbClr val="323294"/>
                </a:solidFill>
              </a:rPr>
              <a:t>: </a:t>
            </a:r>
            <a:r>
              <a:rPr lang="en-GB" sz="3200" b="1" dirty="0" err="1" smtClean="0">
                <a:solidFill>
                  <a:srgbClr val="323294"/>
                </a:solidFill>
              </a:rPr>
              <a:t>futiliteitsgevoelens</a:t>
            </a:r>
            <a:r>
              <a:rPr lang="en-GB" sz="3200" b="1" dirty="0" smtClean="0">
                <a:solidFill>
                  <a:srgbClr val="323294"/>
                </a:solidFill>
              </a:rPr>
              <a:t>	</a:t>
            </a:r>
            <a:endParaRPr lang="en-GB" sz="4400" dirty="0" smtClean="0">
              <a:solidFill>
                <a:srgbClr val="E23328"/>
              </a:solidFill>
            </a:endParaRPr>
          </a:p>
          <a:p>
            <a:pPr marL="0" indent="0">
              <a:buNone/>
            </a:pPr>
            <a:endParaRPr lang="en-GB" sz="3200" dirty="0" smtClean="0">
              <a:solidFill>
                <a:srgbClr val="323294"/>
              </a:solidFill>
            </a:endParaRPr>
          </a:p>
          <a:p>
            <a:pPr marL="0" indent="0">
              <a:buNone/>
            </a:pPr>
            <a:endParaRPr lang="en-GB" sz="3200" b="1" dirty="0" smtClean="0">
              <a:solidFill>
                <a:srgbClr val="323294"/>
              </a:solidFill>
            </a:endParaRPr>
          </a:p>
          <a:p>
            <a:pPr marL="0" indent="0">
              <a:buNone/>
            </a:pPr>
            <a:endParaRPr lang="en-GB" sz="3200" b="1" dirty="0" smtClean="0">
              <a:solidFill>
                <a:srgbClr val="323294"/>
              </a:solidFill>
            </a:endParaRPr>
          </a:p>
        </p:txBody>
      </p:sp>
      <p:pic>
        <p:nvPicPr>
          <p:cNvPr id="9" name="Afbeelding 8"/>
          <p:cNvPicPr>
            <a:picLocks noChangeAspect="1"/>
          </p:cNvPicPr>
          <p:nvPr/>
        </p:nvPicPr>
        <p:blipFill>
          <a:blip r:embed="rId3"/>
          <a:stretch>
            <a:fillRect/>
          </a:stretch>
        </p:blipFill>
        <p:spPr>
          <a:xfrm>
            <a:off x="10660134" y="5604447"/>
            <a:ext cx="904202" cy="1253553"/>
          </a:xfrm>
          <a:prstGeom prst="rect">
            <a:avLst/>
          </a:prstGeom>
        </p:spPr>
      </p:pic>
      <p:pic>
        <p:nvPicPr>
          <p:cNvPr id="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75253" y="2239876"/>
            <a:ext cx="7125596" cy="4282939"/>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6687719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p:cNvSpPr>
            <a:spLocks noGrp="1"/>
          </p:cNvSpPr>
          <p:nvPr>
            <p:ph type="title"/>
          </p:nvPr>
        </p:nvSpPr>
        <p:spPr/>
        <p:txBody>
          <a:bodyPr>
            <a:noAutofit/>
          </a:bodyPr>
          <a:lstStyle/>
          <a:p>
            <a:pPr algn="r"/>
            <a:r>
              <a:rPr lang="en-GB" sz="3200" b="1" dirty="0" err="1" smtClean="0">
                <a:solidFill>
                  <a:srgbClr val="323294"/>
                </a:solidFill>
              </a:rPr>
              <a:t>secundair</a:t>
            </a:r>
            <a:r>
              <a:rPr lang="en-GB" sz="3200" b="1" dirty="0" smtClean="0">
                <a:solidFill>
                  <a:srgbClr val="323294"/>
                </a:solidFill>
              </a:rPr>
              <a:t> </a:t>
            </a:r>
            <a:r>
              <a:rPr lang="en-GB" sz="3200" b="1" dirty="0" err="1" smtClean="0">
                <a:solidFill>
                  <a:srgbClr val="323294"/>
                </a:solidFill>
              </a:rPr>
              <a:t>onderwijs</a:t>
            </a:r>
            <a:endParaRPr lang="en-GB" sz="3200" b="1" dirty="0">
              <a:solidFill>
                <a:srgbClr val="323294"/>
              </a:solidFill>
            </a:endParaRPr>
          </a:p>
        </p:txBody>
      </p:sp>
      <p:sp>
        <p:nvSpPr>
          <p:cNvPr id="7" name="Tijdelijke aanduiding voor inhoud 6"/>
          <p:cNvSpPr>
            <a:spLocks noGrp="1"/>
          </p:cNvSpPr>
          <p:nvPr>
            <p:ph idx="1"/>
          </p:nvPr>
        </p:nvSpPr>
        <p:spPr>
          <a:xfrm>
            <a:off x="802924" y="1953759"/>
            <a:ext cx="10485148" cy="4904241"/>
          </a:xfrm>
        </p:spPr>
        <p:txBody>
          <a:bodyPr>
            <a:normAutofit/>
          </a:bodyPr>
          <a:lstStyle/>
          <a:p>
            <a:pPr marL="0" indent="0">
              <a:buNone/>
            </a:pPr>
            <a:r>
              <a:rPr lang="en-GB" sz="3892" b="1" dirty="0" smtClean="0">
                <a:solidFill>
                  <a:srgbClr val="E23328"/>
                </a:solidFill>
              </a:rPr>
              <a:t>HOE KAN JE KINDEREN VERSTERKEN? </a:t>
            </a:r>
          </a:p>
          <a:p>
            <a:pPr marL="0" indent="0">
              <a:buNone/>
            </a:pPr>
            <a:r>
              <a:rPr lang="en-GB" sz="3459" b="1" dirty="0" smtClean="0">
                <a:solidFill>
                  <a:srgbClr val="323294"/>
                </a:solidFill>
              </a:rPr>
              <a:t>	</a:t>
            </a:r>
            <a:endParaRPr lang="en-GB" sz="2400" dirty="0" smtClean="0">
              <a:solidFill>
                <a:srgbClr val="E23328"/>
              </a:solidFill>
            </a:endParaRPr>
          </a:p>
          <a:p>
            <a:pPr marL="0" indent="0">
              <a:buNone/>
            </a:pPr>
            <a:r>
              <a:rPr lang="en-GB" sz="2400" b="1" dirty="0" smtClean="0">
                <a:solidFill>
                  <a:srgbClr val="E23328"/>
                </a:solidFill>
              </a:rPr>
              <a:t>	</a:t>
            </a:r>
            <a:endParaRPr lang="en-GB" sz="3459" b="1" dirty="0" smtClean="0">
              <a:solidFill>
                <a:srgbClr val="323294"/>
              </a:solidFill>
            </a:endParaRPr>
          </a:p>
          <a:p>
            <a:pPr marL="0" indent="0">
              <a:buNone/>
            </a:pPr>
            <a:r>
              <a:rPr lang="en-GB" sz="3200" dirty="0" smtClean="0">
                <a:solidFill>
                  <a:srgbClr val="323294"/>
                </a:solidFill>
              </a:rPr>
              <a:t>	</a:t>
            </a:r>
            <a:r>
              <a:rPr lang="en-GB" sz="3200" b="1" dirty="0" smtClean="0">
                <a:solidFill>
                  <a:srgbClr val="323294"/>
                </a:solidFill>
              </a:rPr>
              <a:t>	</a:t>
            </a:r>
            <a:endParaRPr lang="en-GB" sz="4400" dirty="0" smtClean="0">
              <a:solidFill>
                <a:srgbClr val="E23328"/>
              </a:solidFill>
            </a:endParaRPr>
          </a:p>
          <a:p>
            <a:pPr marL="0" indent="0">
              <a:buNone/>
            </a:pPr>
            <a:endParaRPr lang="en-GB" sz="3200" dirty="0" smtClean="0">
              <a:solidFill>
                <a:srgbClr val="323294"/>
              </a:solidFill>
            </a:endParaRPr>
          </a:p>
          <a:p>
            <a:pPr marL="0" indent="0">
              <a:buNone/>
            </a:pPr>
            <a:endParaRPr lang="en-GB" sz="3200" b="1" dirty="0" smtClean="0">
              <a:solidFill>
                <a:srgbClr val="323294"/>
              </a:solidFill>
            </a:endParaRPr>
          </a:p>
          <a:p>
            <a:pPr marL="0" indent="0">
              <a:buNone/>
            </a:pPr>
            <a:endParaRPr lang="en-GB" sz="3200" b="1" dirty="0" smtClean="0">
              <a:solidFill>
                <a:srgbClr val="323294"/>
              </a:solidFill>
            </a:endParaRPr>
          </a:p>
        </p:txBody>
      </p:sp>
      <p:pic>
        <p:nvPicPr>
          <p:cNvPr id="9" name="Afbeelding 8"/>
          <p:cNvPicPr>
            <a:picLocks noChangeAspect="1"/>
          </p:cNvPicPr>
          <p:nvPr/>
        </p:nvPicPr>
        <p:blipFill>
          <a:blip r:embed="rId3"/>
          <a:stretch>
            <a:fillRect/>
          </a:stretch>
        </p:blipFill>
        <p:spPr>
          <a:xfrm>
            <a:off x="10660134" y="5604447"/>
            <a:ext cx="904202" cy="1253553"/>
          </a:xfrm>
          <a:prstGeom prst="rect">
            <a:avLst/>
          </a:prstGeom>
        </p:spPr>
      </p:pic>
      <p:sp>
        <p:nvSpPr>
          <p:cNvPr id="10" name="Tekstvak 9"/>
          <p:cNvSpPr txBox="1"/>
          <p:nvPr/>
        </p:nvSpPr>
        <p:spPr>
          <a:xfrm>
            <a:off x="3121857" y="2804944"/>
            <a:ext cx="8518968" cy="1200328"/>
          </a:xfrm>
          <a:prstGeom prst="rect">
            <a:avLst/>
          </a:prstGeom>
          <a:noFill/>
        </p:spPr>
        <p:txBody>
          <a:bodyPr wrap="square" rtlCol="0">
            <a:spAutoFit/>
          </a:bodyPr>
          <a:lstStyle/>
          <a:p>
            <a:r>
              <a:rPr lang="nl-NL" sz="2400" i="1" dirty="0" smtClean="0">
                <a:solidFill>
                  <a:srgbClr val="323294"/>
                </a:solidFill>
              </a:rPr>
              <a:t>“Wat de juf of meester meer had kunnen doen? Een beetje meer praten over de studierichtingen, en persoonlijk vragen waarom je dat wil doen. Ook zelf tips meegeven, dat zou beter zijn.” </a:t>
            </a:r>
            <a:endParaRPr lang="nl-NL" sz="2400" i="1" dirty="0">
              <a:solidFill>
                <a:srgbClr val="323294"/>
              </a:solidFill>
            </a:endParaRPr>
          </a:p>
        </p:txBody>
      </p:sp>
      <p:pic>
        <p:nvPicPr>
          <p:cNvPr id="14" name="Afbeelding 13" descr="Schermafbeelding 2017-12-01 om 16.20.41.png"/>
          <p:cNvPicPr>
            <a:picLocks noChangeAspect="1"/>
          </p:cNvPicPr>
          <p:nvPr/>
        </p:nvPicPr>
        <p:blipFill>
          <a:blip r:embed="rId4"/>
          <a:stretch>
            <a:fillRect/>
          </a:stretch>
        </p:blipFill>
        <p:spPr>
          <a:xfrm>
            <a:off x="820631" y="4016447"/>
            <a:ext cx="5546547" cy="2576936"/>
          </a:xfrm>
          <a:prstGeom prst="rect">
            <a:avLst/>
          </a:prstGeom>
        </p:spPr>
      </p:pic>
    </p:spTree>
    <p:extLst>
      <p:ext uri="{BB962C8B-B14F-4D97-AF65-F5344CB8AC3E}">
        <p14:creationId xmlns:p14="http://schemas.microsoft.com/office/powerpoint/2010/main" val="466877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p:cNvSpPr>
            <a:spLocks noGrp="1"/>
          </p:cNvSpPr>
          <p:nvPr>
            <p:ph type="title"/>
          </p:nvPr>
        </p:nvSpPr>
        <p:spPr/>
        <p:txBody>
          <a:bodyPr>
            <a:noAutofit/>
          </a:bodyPr>
          <a:lstStyle/>
          <a:p>
            <a:pPr algn="r"/>
            <a:r>
              <a:rPr lang="en-GB" sz="3200" b="1" dirty="0" err="1" smtClean="0">
                <a:solidFill>
                  <a:srgbClr val="323294"/>
                </a:solidFill>
              </a:rPr>
              <a:t>secundair</a:t>
            </a:r>
            <a:r>
              <a:rPr lang="en-GB" sz="3200" b="1" dirty="0" smtClean="0">
                <a:solidFill>
                  <a:srgbClr val="323294"/>
                </a:solidFill>
              </a:rPr>
              <a:t> </a:t>
            </a:r>
            <a:r>
              <a:rPr lang="en-GB" sz="3200" b="1" dirty="0" err="1" smtClean="0">
                <a:solidFill>
                  <a:srgbClr val="323294"/>
                </a:solidFill>
              </a:rPr>
              <a:t>onderwijs</a:t>
            </a:r>
            <a:endParaRPr lang="en-GB" sz="3200" b="1" dirty="0">
              <a:solidFill>
                <a:srgbClr val="323294"/>
              </a:solidFill>
            </a:endParaRPr>
          </a:p>
        </p:txBody>
      </p:sp>
      <p:sp>
        <p:nvSpPr>
          <p:cNvPr id="7" name="Tijdelijke aanduiding voor inhoud 6"/>
          <p:cNvSpPr>
            <a:spLocks noGrp="1"/>
          </p:cNvSpPr>
          <p:nvPr>
            <p:ph idx="1"/>
          </p:nvPr>
        </p:nvSpPr>
        <p:spPr>
          <a:xfrm>
            <a:off x="802924" y="1953759"/>
            <a:ext cx="10485148" cy="4904241"/>
          </a:xfrm>
        </p:spPr>
        <p:txBody>
          <a:bodyPr>
            <a:normAutofit/>
          </a:bodyPr>
          <a:lstStyle/>
          <a:p>
            <a:pPr marL="0" indent="0">
              <a:buNone/>
            </a:pPr>
            <a:r>
              <a:rPr lang="en-GB" sz="3892" b="1" dirty="0" smtClean="0">
                <a:solidFill>
                  <a:srgbClr val="E23328"/>
                </a:solidFill>
              </a:rPr>
              <a:t>HOE KAN JE KINDEREN VERSTERKEN? </a:t>
            </a:r>
          </a:p>
          <a:p>
            <a:pPr marL="0" indent="0">
              <a:buFont typeface="Wingdings" pitchFamily="-101" charset="2"/>
              <a:buChar char="w"/>
            </a:pPr>
            <a:r>
              <a:rPr lang="en-GB" sz="3200" b="1" dirty="0" smtClean="0">
                <a:solidFill>
                  <a:srgbClr val="323294"/>
                </a:solidFill>
              </a:rPr>
              <a:t> </a:t>
            </a:r>
            <a:r>
              <a:rPr lang="en-GB" sz="3459" b="1" dirty="0" err="1" smtClean="0">
                <a:solidFill>
                  <a:srgbClr val="323294"/>
                </a:solidFill>
              </a:rPr>
              <a:t>voldoende</a:t>
            </a:r>
            <a:r>
              <a:rPr lang="en-GB" sz="3459" b="1" dirty="0" smtClean="0">
                <a:solidFill>
                  <a:srgbClr val="323294"/>
                </a:solidFill>
              </a:rPr>
              <a:t> en </a:t>
            </a:r>
            <a:r>
              <a:rPr lang="en-GB" sz="3459" b="1" dirty="0" err="1" smtClean="0">
                <a:solidFill>
                  <a:srgbClr val="323294"/>
                </a:solidFill>
              </a:rPr>
              <a:t>correcte</a:t>
            </a:r>
            <a:r>
              <a:rPr lang="en-GB" sz="3459" b="1" dirty="0" smtClean="0">
                <a:solidFill>
                  <a:srgbClr val="323294"/>
                </a:solidFill>
              </a:rPr>
              <a:t> info op </a:t>
            </a:r>
            <a:r>
              <a:rPr lang="en-GB" sz="3459" b="1" dirty="0" err="1" smtClean="0">
                <a:solidFill>
                  <a:srgbClr val="323294"/>
                </a:solidFill>
              </a:rPr>
              <a:t>maat</a:t>
            </a:r>
            <a:endParaRPr lang="en-GB" sz="3459" b="1" dirty="0" smtClean="0">
              <a:solidFill>
                <a:srgbClr val="323294"/>
              </a:solidFill>
            </a:endParaRPr>
          </a:p>
          <a:p>
            <a:pPr marL="0" indent="0">
              <a:buFont typeface="Wingdings" pitchFamily="-101" charset="2"/>
              <a:buChar char="w"/>
            </a:pPr>
            <a:r>
              <a:rPr lang="en-GB" sz="3459" b="1" dirty="0" smtClean="0">
                <a:solidFill>
                  <a:srgbClr val="323294"/>
                </a:solidFill>
              </a:rPr>
              <a:t> </a:t>
            </a:r>
            <a:r>
              <a:rPr lang="en-GB" sz="3459" b="1" dirty="0" err="1" smtClean="0">
                <a:solidFill>
                  <a:srgbClr val="323294"/>
                </a:solidFill>
              </a:rPr>
              <a:t>ingaan</a:t>
            </a:r>
            <a:r>
              <a:rPr lang="en-GB" sz="3459" b="1" dirty="0" smtClean="0">
                <a:solidFill>
                  <a:srgbClr val="323294"/>
                </a:solidFill>
              </a:rPr>
              <a:t> </a:t>
            </a:r>
            <a:r>
              <a:rPr lang="en-GB" sz="3459" b="1" dirty="0" err="1" smtClean="0">
                <a:solidFill>
                  <a:srgbClr val="323294"/>
                </a:solidFill>
              </a:rPr>
              <a:t>tegen</a:t>
            </a:r>
            <a:r>
              <a:rPr lang="en-GB" sz="3459" b="1" dirty="0" smtClean="0">
                <a:solidFill>
                  <a:srgbClr val="323294"/>
                </a:solidFill>
              </a:rPr>
              <a:t> </a:t>
            </a:r>
            <a:r>
              <a:rPr lang="en-GB" sz="3459" b="1" dirty="0" err="1" smtClean="0">
                <a:solidFill>
                  <a:srgbClr val="323294"/>
                </a:solidFill>
              </a:rPr>
              <a:t>watervaldenken</a:t>
            </a:r>
            <a:endParaRPr lang="en-GB" sz="3459" b="1" dirty="0" smtClean="0">
              <a:solidFill>
                <a:srgbClr val="323294"/>
              </a:solidFill>
            </a:endParaRPr>
          </a:p>
          <a:p>
            <a:pPr marL="0" indent="0">
              <a:buFont typeface="Wingdings" pitchFamily="-101" charset="2"/>
              <a:buChar char="w"/>
            </a:pPr>
            <a:r>
              <a:rPr lang="en-GB" sz="3600" b="1" dirty="0" smtClean="0">
                <a:solidFill>
                  <a:srgbClr val="323294"/>
                </a:solidFill>
              </a:rPr>
              <a:t> </a:t>
            </a:r>
            <a:r>
              <a:rPr lang="en-GB" sz="3600" b="1" dirty="0" err="1" smtClean="0">
                <a:solidFill>
                  <a:srgbClr val="323294"/>
                </a:solidFill>
              </a:rPr>
              <a:t>doorleefde</a:t>
            </a:r>
            <a:r>
              <a:rPr lang="en-GB" sz="3600" b="1" dirty="0" smtClean="0">
                <a:solidFill>
                  <a:srgbClr val="323294"/>
                </a:solidFill>
              </a:rPr>
              <a:t> </a:t>
            </a:r>
            <a:r>
              <a:rPr lang="en-GB" sz="3600" b="1" dirty="0" err="1" smtClean="0">
                <a:solidFill>
                  <a:srgbClr val="323294"/>
                </a:solidFill>
              </a:rPr>
              <a:t>ervaringen</a:t>
            </a:r>
            <a:r>
              <a:rPr lang="en-GB" sz="3600" b="1" dirty="0" smtClean="0">
                <a:solidFill>
                  <a:srgbClr val="323294"/>
                </a:solidFill>
              </a:rPr>
              <a:t> van </a:t>
            </a:r>
            <a:r>
              <a:rPr lang="en-GB" sz="3600" b="1" dirty="0" err="1" smtClean="0">
                <a:solidFill>
                  <a:srgbClr val="323294"/>
                </a:solidFill>
              </a:rPr>
              <a:t>leeftijdgenoten</a:t>
            </a:r>
            <a:endParaRPr lang="en-GB" sz="3600" b="1" dirty="0" smtClean="0">
              <a:solidFill>
                <a:srgbClr val="323294"/>
              </a:solidFill>
            </a:endParaRPr>
          </a:p>
          <a:p>
            <a:pPr marL="0" indent="0">
              <a:buFont typeface="Wingdings" pitchFamily="-101" charset="2"/>
              <a:buChar char="w"/>
            </a:pPr>
            <a:endParaRPr lang="en-GB" sz="3459" b="1" dirty="0" smtClean="0">
              <a:solidFill>
                <a:srgbClr val="323294"/>
              </a:solidFill>
            </a:endParaRPr>
          </a:p>
          <a:p>
            <a:pPr marL="0" indent="0">
              <a:buNone/>
            </a:pPr>
            <a:r>
              <a:rPr lang="en-GB" sz="3200" dirty="0" smtClean="0">
                <a:solidFill>
                  <a:srgbClr val="323294"/>
                </a:solidFill>
              </a:rPr>
              <a:t>	</a:t>
            </a:r>
            <a:r>
              <a:rPr lang="en-GB" sz="3200" b="1" dirty="0" smtClean="0">
                <a:solidFill>
                  <a:srgbClr val="323294"/>
                </a:solidFill>
              </a:rPr>
              <a:t>	</a:t>
            </a:r>
            <a:endParaRPr lang="en-GB" sz="4400" dirty="0" smtClean="0">
              <a:solidFill>
                <a:srgbClr val="E23328"/>
              </a:solidFill>
            </a:endParaRPr>
          </a:p>
          <a:p>
            <a:pPr marL="0" indent="0">
              <a:buNone/>
            </a:pPr>
            <a:endParaRPr lang="en-GB" sz="3200" dirty="0" smtClean="0">
              <a:solidFill>
                <a:srgbClr val="323294"/>
              </a:solidFill>
            </a:endParaRPr>
          </a:p>
          <a:p>
            <a:pPr marL="0" indent="0">
              <a:buNone/>
            </a:pPr>
            <a:endParaRPr lang="en-GB" sz="3200" b="1" dirty="0" smtClean="0">
              <a:solidFill>
                <a:srgbClr val="323294"/>
              </a:solidFill>
            </a:endParaRPr>
          </a:p>
          <a:p>
            <a:pPr marL="0" indent="0">
              <a:buNone/>
            </a:pPr>
            <a:endParaRPr lang="en-GB" sz="3200" b="1" dirty="0" smtClean="0">
              <a:solidFill>
                <a:srgbClr val="323294"/>
              </a:solidFill>
            </a:endParaRPr>
          </a:p>
        </p:txBody>
      </p:sp>
      <p:pic>
        <p:nvPicPr>
          <p:cNvPr id="9" name="Afbeelding 8"/>
          <p:cNvPicPr>
            <a:picLocks noChangeAspect="1"/>
          </p:cNvPicPr>
          <p:nvPr/>
        </p:nvPicPr>
        <p:blipFill>
          <a:blip r:embed="rId3"/>
          <a:stretch>
            <a:fillRect/>
          </a:stretch>
        </p:blipFill>
        <p:spPr>
          <a:xfrm>
            <a:off x="10660134" y="5604447"/>
            <a:ext cx="904202" cy="1253553"/>
          </a:xfrm>
          <a:prstGeom prst="rect">
            <a:avLst/>
          </a:prstGeom>
        </p:spPr>
      </p:pic>
    </p:spTree>
    <p:extLst>
      <p:ext uri="{BB962C8B-B14F-4D97-AF65-F5344CB8AC3E}">
        <p14:creationId xmlns:p14="http://schemas.microsoft.com/office/powerpoint/2010/main" val="46687719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p:cNvSpPr>
            <a:spLocks noGrp="1"/>
          </p:cNvSpPr>
          <p:nvPr>
            <p:ph type="title"/>
          </p:nvPr>
        </p:nvSpPr>
        <p:spPr/>
        <p:txBody>
          <a:bodyPr>
            <a:noAutofit/>
          </a:bodyPr>
          <a:lstStyle/>
          <a:p>
            <a:pPr algn="r"/>
            <a:r>
              <a:rPr lang="en-GB" sz="3200" b="1" dirty="0" err="1" smtClean="0">
                <a:solidFill>
                  <a:srgbClr val="323294"/>
                </a:solidFill>
              </a:rPr>
              <a:t>secundair</a:t>
            </a:r>
            <a:r>
              <a:rPr lang="en-GB" sz="3200" b="1" dirty="0" smtClean="0">
                <a:solidFill>
                  <a:srgbClr val="323294"/>
                </a:solidFill>
              </a:rPr>
              <a:t> </a:t>
            </a:r>
            <a:r>
              <a:rPr lang="en-GB" sz="3200" b="1" dirty="0" err="1" smtClean="0">
                <a:solidFill>
                  <a:srgbClr val="323294"/>
                </a:solidFill>
              </a:rPr>
              <a:t>onderwijs</a:t>
            </a:r>
            <a:endParaRPr lang="en-GB" sz="3200" b="1" dirty="0">
              <a:solidFill>
                <a:srgbClr val="323294"/>
              </a:solidFill>
            </a:endParaRPr>
          </a:p>
        </p:txBody>
      </p:sp>
      <p:sp>
        <p:nvSpPr>
          <p:cNvPr id="7" name="Tijdelijke aanduiding voor inhoud 6"/>
          <p:cNvSpPr>
            <a:spLocks noGrp="1"/>
          </p:cNvSpPr>
          <p:nvPr>
            <p:ph idx="1"/>
          </p:nvPr>
        </p:nvSpPr>
        <p:spPr>
          <a:xfrm>
            <a:off x="802924" y="1618577"/>
            <a:ext cx="10485148" cy="4904241"/>
          </a:xfrm>
        </p:spPr>
        <p:txBody>
          <a:bodyPr>
            <a:normAutofit/>
          </a:bodyPr>
          <a:lstStyle/>
          <a:p>
            <a:pPr marL="0" indent="0">
              <a:buNone/>
            </a:pPr>
            <a:r>
              <a:rPr lang="en-GB" sz="3892" b="1" dirty="0" smtClean="0">
                <a:solidFill>
                  <a:srgbClr val="E23328"/>
                </a:solidFill>
              </a:rPr>
              <a:t>HOE KAN JE KINDEREN VERSTERKEN? </a:t>
            </a:r>
          </a:p>
          <a:p>
            <a:pPr marL="0" indent="0">
              <a:buFont typeface="Wingdings" pitchFamily="-101" charset="2"/>
              <a:buChar char="w"/>
            </a:pPr>
            <a:r>
              <a:rPr lang="en-GB" sz="3200" b="1" dirty="0" smtClean="0">
                <a:solidFill>
                  <a:srgbClr val="323294"/>
                </a:solidFill>
              </a:rPr>
              <a:t> </a:t>
            </a:r>
            <a:r>
              <a:rPr lang="en-GB" sz="3200" b="1" dirty="0" err="1" smtClean="0">
                <a:solidFill>
                  <a:srgbClr val="323294"/>
                </a:solidFill>
              </a:rPr>
              <a:t>voldoende</a:t>
            </a:r>
            <a:r>
              <a:rPr lang="en-GB" sz="3200" b="1" dirty="0" smtClean="0">
                <a:solidFill>
                  <a:srgbClr val="323294"/>
                </a:solidFill>
              </a:rPr>
              <a:t> en </a:t>
            </a:r>
            <a:r>
              <a:rPr lang="en-GB" sz="3200" b="1" dirty="0" err="1" smtClean="0">
                <a:solidFill>
                  <a:srgbClr val="323294"/>
                </a:solidFill>
              </a:rPr>
              <a:t>correcte</a:t>
            </a:r>
            <a:r>
              <a:rPr lang="en-GB" sz="3200" b="1" dirty="0" smtClean="0">
                <a:solidFill>
                  <a:srgbClr val="323294"/>
                </a:solidFill>
              </a:rPr>
              <a:t> info op </a:t>
            </a:r>
            <a:r>
              <a:rPr lang="en-GB" sz="3200" b="1" dirty="0" err="1" smtClean="0">
                <a:solidFill>
                  <a:srgbClr val="323294"/>
                </a:solidFill>
              </a:rPr>
              <a:t>maat</a:t>
            </a:r>
            <a:endParaRPr lang="en-GB" sz="3200" b="1" dirty="0" smtClean="0">
              <a:solidFill>
                <a:srgbClr val="323294"/>
              </a:solidFill>
            </a:endParaRPr>
          </a:p>
          <a:p>
            <a:pPr marL="0" indent="0">
              <a:buFont typeface="Wingdings" pitchFamily="-101" charset="2"/>
              <a:buChar char="w"/>
            </a:pPr>
            <a:r>
              <a:rPr lang="en-GB" sz="3200" b="1" dirty="0" smtClean="0">
                <a:solidFill>
                  <a:srgbClr val="323294"/>
                </a:solidFill>
              </a:rPr>
              <a:t> </a:t>
            </a:r>
            <a:r>
              <a:rPr lang="en-GB" sz="3200" b="1" dirty="0" err="1" smtClean="0">
                <a:solidFill>
                  <a:srgbClr val="323294"/>
                </a:solidFill>
              </a:rPr>
              <a:t>ingaan</a:t>
            </a:r>
            <a:r>
              <a:rPr lang="en-GB" sz="3200" b="1" dirty="0" smtClean="0">
                <a:solidFill>
                  <a:srgbClr val="323294"/>
                </a:solidFill>
              </a:rPr>
              <a:t> </a:t>
            </a:r>
            <a:r>
              <a:rPr lang="en-GB" sz="3200" b="1" dirty="0" err="1" smtClean="0">
                <a:solidFill>
                  <a:srgbClr val="323294"/>
                </a:solidFill>
              </a:rPr>
              <a:t>tegen</a:t>
            </a:r>
            <a:r>
              <a:rPr lang="en-GB" sz="3200" b="1" dirty="0" smtClean="0">
                <a:solidFill>
                  <a:srgbClr val="323294"/>
                </a:solidFill>
              </a:rPr>
              <a:t> </a:t>
            </a:r>
            <a:r>
              <a:rPr lang="en-GB" sz="3200" b="1" dirty="0" err="1" smtClean="0">
                <a:solidFill>
                  <a:srgbClr val="323294"/>
                </a:solidFill>
              </a:rPr>
              <a:t>watervaldenken</a:t>
            </a:r>
            <a:endParaRPr lang="en-GB" sz="3200" b="1" dirty="0" smtClean="0">
              <a:solidFill>
                <a:srgbClr val="323294"/>
              </a:solidFill>
            </a:endParaRPr>
          </a:p>
          <a:p>
            <a:pPr marL="0" indent="0">
              <a:buFont typeface="Wingdings" pitchFamily="-101" charset="2"/>
              <a:buChar char="w"/>
            </a:pPr>
            <a:r>
              <a:rPr lang="en-GB" sz="3200" b="1" dirty="0" smtClean="0">
                <a:solidFill>
                  <a:srgbClr val="323294"/>
                </a:solidFill>
              </a:rPr>
              <a:t> </a:t>
            </a:r>
            <a:r>
              <a:rPr lang="en-GB" sz="3200" b="1" dirty="0" err="1" smtClean="0">
                <a:solidFill>
                  <a:srgbClr val="323294"/>
                </a:solidFill>
              </a:rPr>
              <a:t>doorleefde</a:t>
            </a:r>
            <a:r>
              <a:rPr lang="en-GB" sz="3200" b="1" dirty="0" smtClean="0">
                <a:solidFill>
                  <a:srgbClr val="323294"/>
                </a:solidFill>
              </a:rPr>
              <a:t> </a:t>
            </a:r>
            <a:r>
              <a:rPr lang="en-GB" sz="3200" b="1" dirty="0" err="1" smtClean="0">
                <a:solidFill>
                  <a:srgbClr val="323294"/>
                </a:solidFill>
              </a:rPr>
              <a:t>ervaringen</a:t>
            </a:r>
            <a:r>
              <a:rPr lang="en-GB" sz="3200" b="1" dirty="0" smtClean="0">
                <a:solidFill>
                  <a:srgbClr val="323294"/>
                </a:solidFill>
              </a:rPr>
              <a:t> van </a:t>
            </a:r>
            <a:r>
              <a:rPr lang="en-GB" sz="3200" b="1" dirty="0" err="1" smtClean="0">
                <a:solidFill>
                  <a:srgbClr val="323294"/>
                </a:solidFill>
              </a:rPr>
              <a:t>leeftijdgenoten</a:t>
            </a:r>
            <a:endParaRPr lang="en-GB" sz="3200" b="1" dirty="0" smtClean="0">
              <a:solidFill>
                <a:srgbClr val="323294"/>
              </a:solidFill>
            </a:endParaRPr>
          </a:p>
          <a:p>
            <a:pPr marL="0" indent="0">
              <a:buNone/>
            </a:pPr>
            <a:r>
              <a:rPr lang="en-GB" sz="3459" b="1" dirty="0" smtClean="0">
                <a:solidFill>
                  <a:srgbClr val="323294"/>
                </a:solidFill>
              </a:rPr>
              <a:t>	</a:t>
            </a:r>
            <a:endParaRPr lang="en-GB" sz="2400" dirty="0" smtClean="0">
              <a:solidFill>
                <a:srgbClr val="E23328"/>
              </a:solidFill>
            </a:endParaRPr>
          </a:p>
          <a:p>
            <a:pPr marL="0" indent="0">
              <a:buNone/>
            </a:pPr>
            <a:r>
              <a:rPr lang="en-GB" sz="2400" b="1" dirty="0" smtClean="0">
                <a:solidFill>
                  <a:srgbClr val="E23328"/>
                </a:solidFill>
              </a:rPr>
              <a:t>	</a:t>
            </a:r>
            <a:endParaRPr lang="en-GB" sz="3459" b="1" dirty="0" smtClean="0">
              <a:solidFill>
                <a:srgbClr val="323294"/>
              </a:solidFill>
            </a:endParaRPr>
          </a:p>
          <a:p>
            <a:pPr marL="0" indent="0">
              <a:buNone/>
            </a:pPr>
            <a:r>
              <a:rPr lang="en-GB" sz="3200" dirty="0" smtClean="0">
                <a:solidFill>
                  <a:srgbClr val="323294"/>
                </a:solidFill>
              </a:rPr>
              <a:t>	</a:t>
            </a:r>
            <a:r>
              <a:rPr lang="en-GB" sz="3200" b="1" dirty="0" smtClean="0">
                <a:solidFill>
                  <a:srgbClr val="323294"/>
                </a:solidFill>
              </a:rPr>
              <a:t>	</a:t>
            </a:r>
            <a:endParaRPr lang="en-GB" sz="4400" dirty="0" smtClean="0">
              <a:solidFill>
                <a:srgbClr val="E23328"/>
              </a:solidFill>
            </a:endParaRPr>
          </a:p>
          <a:p>
            <a:pPr marL="0" indent="0">
              <a:buNone/>
            </a:pPr>
            <a:endParaRPr lang="en-GB" sz="3200" dirty="0" smtClean="0">
              <a:solidFill>
                <a:srgbClr val="323294"/>
              </a:solidFill>
            </a:endParaRPr>
          </a:p>
          <a:p>
            <a:pPr marL="0" indent="0">
              <a:buNone/>
            </a:pPr>
            <a:endParaRPr lang="en-GB" sz="3200" b="1" dirty="0" smtClean="0">
              <a:solidFill>
                <a:srgbClr val="323294"/>
              </a:solidFill>
            </a:endParaRPr>
          </a:p>
          <a:p>
            <a:pPr marL="0" indent="0">
              <a:buNone/>
            </a:pPr>
            <a:endParaRPr lang="en-GB" sz="3200" b="1" dirty="0" smtClean="0">
              <a:solidFill>
                <a:srgbClr val="323294"/>
              </a:solidFill>
            </a:endParaRPr>
          </a:p>
        </p:txBody>
      </p:sp>
      <p:pic>
        <p:nvPicPr>
          <p:cNvPr id="9" name="Afbeelding 8"/>
          <p:cNvPicPr>
            <a:picLocks noChangeAspect="1"/>
          </p:cNvPicPr>
          <p:nvPr/>
        </p:nvPicPr>
        <p:blipFill>
          <a:blip r:embed="rId3"/>
          <a:stretch>
            <a:fillRect/>
          </a:stretch>
        </p:blipFill>
        <p:spPr>
          <a:xfrm>
            <a:off x="10660134" y="5604447"/>
            <a:ext cx="904202" cy="1253553"/>
          </a:xfrm>
          <a:prstGeom prst="rect">
            <a:avLst/>
          </a:prstGeom>
        </p:spPr>
      </p:pic>
      <p:sp>
        <p:nvSpPr>
          <p:cNvPr id="13" name="Afgeronde rechthoek 12"/>
          <p:cNvSpPr/>
          <p:nvPr/>
        </p:nvSpPr>
        <p:spPr>
          <a:xfrm>
            <a:off x="4285939" y="5345272"/>
            <a:ext cx="2592729" cy="1263794"/>
          </a:xfrm>
          <a:prstGeom prst="roundRect">
            <a:avLst/>
          </a:prstGeom>
          <a:noFill/>
          <a:ln w="57150" cap="flat" cmpd="sng" algn="ctr">
            <a:solidFill>
              <a:srgbClr val="E23328"/>
            </a:solidFill>
            <a:prstDash val="solid"/>
            <a:miter lim="800000"/>
            <a:headEnd type="none" w="med" len="med"/>
            <a:tailEnd type="none" w="med" len="med"/>
          </a:ln>
        </p:spPr>
        <p:style>
          <a:lnRef idx="2">
            <a:schemeClr val="accent1"/>
          </a:lnRef>
          <a:fillRef idx="1">
            <a:schemeClr val="lt1"/>
          </a:fillRef>
          <a:effectRef idx="0">
            <a:schemeClr val="accent1"/>
          </a:effectRef>
          <a:fontRef idx="minor">
            <a:schemeClr val="dk1"/>
          </a:fontRef>
        </p:style>
        <p:txBody>
          <a:bodyPr rtlCol="0" anchor="ctr"/>
          <a:lstStyle/>
          <a:p>
            <a:pPr algn="ctr"/>
            <a:endParaRPr lang="nl-NL" dirty="0"/>
          </a:p>
        </p:txBody>
      </p:sp>
      <p:sp>
        <p:nvSpPr>
          <p:cNvPr id="14" name="Afgeronde rechthoek 13"/>
          <p:cNvSpPr/>
          <p:nvPr/>
        </p:nvSpPr>
        <p:spPr>
          <a:xfrm>
            <a:off x="7448031" y="4668539"/>
            <a:ext cx="2940523" cy="1440204"/>
          </a:xfrm>
          <a:prstGeom prst="roundRect">
            <a:avLst/>
          </a:prstGeom>
          <a:noFill/>
          <a:ln w="38100" cap="flat" cmpd="sng" algn="ctr">
            <a:solidFill>
              <a:srgbClr val="323294"/>
            </a:solidFill>
            <a:prstDash val="solid"/>
            <a:miter lim="800000"/>
            <a:headEnd type="none" w="med" len="med"/>
            <a:tailEnd type="none" w="med" len="med"/>
          </a:ln>
        </p:spPr>
        <p:style>
          <a:lnRef idx="2">
            <a:schemeClr val="accent1"/>
          </a:lnRef>
          <a:fillRef idx="1">
            <a:schemeClr val="lt1"/>
          </a:fillRef>
          <a:effectRef idx="0">
            <a:schemeClr val="accent1"/>
          </a:effectRef>
          <a:fontRef idx="minor">
            <a:schemeClr val="dk1"/>
          </a:fontRef>
        </p:style>
        <p:txBody>
          <a:bodyPr rtlCol="0" anchor="ctr"/>
          <a:lstStyle/>
          <a:p>
            <a:pPr algn="ctr"/>
            <a:endParaRPr lang="nl-NL"/>
          </a:p>
        </p:txBody>
      </p:sp>
      <p:sp>
        <p:nvSpPr>
          <p:cNvPr id="15" name="Tekstvak 14"/>
          <p:cNvSpPr txBox="1"/>
          <p:nvPr/>
        </p:nvSpPr>
        <p:spPr>
          <a:xfrm>
            <a:off x="610978" y="5852098"/>
            <a:ext cx="3040007" cy="523220"/>
          </a:xfrm>
          <a:prstGeom prst="rect">
            <a:avLst/>
          </a:prstGeom>
          <a:noFill/>
        </p:spPr>
        <p:txBody>
          <a:bodyPr wrap="square" rtlCol="0">
            <a:spAutoFit/>
          </a:bodyPr>
          <a:lstStyle/>
          <a:p>
            <a:r>
              <a:rPr lang="nl-NL" sz="2800" b="1" dirty="0" err="1" smtClean="0">
                <a:solidFill>
                  <a:srgbClr val="E23328"/>
                </a:solidFill>
              </a:rPr>
              <a:t>videoscribe</a:t>
            </a:r>
            <a:r>
              <a:rPr lang="nl-NL" sz="2800" b="1" dirty="0" smtClean="0">
                <a:solidFill>
                  <a:srgbClr val="E23328"/>
                </a:solidFill>
              </a:rPr>
              <a:t> SO </a:t>
            </a:r>
            <a:r>
              <a:rPr lang="nl-NL" sz="2800" b="1" dirty="0" smtClean="0">
                <a:solidFill>
                  <a:srgbClr val="E23328"/>
                </a:solidFill>
                <a:latin typeface="Lucida Grande"/>
                <a:ea typeface="Lucida Grande"/>
                <a:cs typeface="Lucida Grande"/>
                <a:hlinkClick r:id="rId4"/>
              </a:rPr>
              <a:t>⌘</a:t>
            </a:r>
            <a:r>
              <a:rPr lang="nl-NL" sz="2800" b="1" dirty="0" smtClean="0">
                <a:solidFill>
                  <a:srgbClr val="E23328"/>
                </a:solidFill>
              </a:rPr>
              <a:t> </a:t>
            </a:r>
            <a:endParaRPr lang="nl-NL" sz="2800" b="1" dirty="0">
              <a:solidFill>
                <a:srgbClr val="E23328"/>
              </a:solidFill>
            </a:endParaRPr>
          </a:p>
        </p:txBody>
      </p:sp>
      <p:sp>
        <p:nvSpPr>
          <p:cNvPr id="16" name="Tekstvak 15"/>
          <p:cNvSpPr txBox="1"/>
          <p:nvPr/>
        </p:nvSpPr>
        <p:spPr>
          <a:xfrm>
            <a:off x="7601811" y="4793627"/>
            <a:ext cx="2680917" cy="1231106"/>
          </a:xfrm>
          <a:prstGeom prst="rect">
            <a:avLst/>
          </a:prstGeom>
          <a:noFill/>
        </p:spPr>
        <p:txBody>
          <a:bodyPr wrap="square" rtlCol="0">
            <a:spAutoFit/>
          </a:bodyPr>
          <a:lstStyle/>
          <a:p>
            <a:pPr algn="ctr"/>
            <a:r>
              <a:rPr lang="nl-NL" sz="2800" b="1" dirty="0" smtClean="0">
                <a:solidFill>
                  <a:srgbClr val="E23328"/>
                </a:solidFill>
              </a:rPr>
              <a:t>interactief infomoment </a:t>
            </a:r>
          </a:p>
          <a:p>
            <a:pPr algn="ctr"/>
            <a:r>
              <a:rPr lang="nl-NL" b="1" dirty="0" smtClean="0">
                <a:solidFill>
                  <a:srgbClr val="E23328"/>
                </a:solidFill>
              </a:rPr>
              <a:t>met ouders en leerlingen</a:t>
            </a:r>
            <a:endParaRPr lang="nl-NL" b="1" dirty="0">
              <a:solidFill>
                <a:srgbClr val="E23328"/>
              </a:solidFill>
            </a:endParaRPr>
          </a:p>
        </p:txBody>
      </p:sp>
      <p:sp>
        <p:nvSpPr>
          <p:cNvPr id="17" name="Afgeronde rechthoek 16"/>
          <p:cNvSpPr/>
          <p:nvPr/>
        </p:nvSpPr>
        <p:spPr>
          <a:xfrm>
            <a:off x="1345420" y="4386276"/>
            <a:ext cx="2587770" cy="1135407"/>
          </a:xfrm>
          <a:prstGeom prst="roundRect">
            <a:avLst/>
          </a:prstGeom>
          <a:noFill/>
          <a:ln w="38100" cap="flat" cmpd="sng" algn="ctr">
            <a:solidFill>
              <a:srgbClr val="323294"/>
            </a:solidFill>
            <a:prstDash val="solid"/>
            <a:miter lim="800000"/>
            <a:headEnd type="none" w="med" len="med"/>
            <a:tailEnd type="none" w="med" len="med"/>
          </a:ln>
        </p:spPr>
        <p:style>
          <a:lnRef idx="2">
            <a:schemeClr val="accent1"/>
          </a:lnRef>
          <a:fillRef idx="1">
            <a:schemeClr val="lt1"/>
          </a:fillRef>
          <a:effectRef idx="0">
            <a:schemeClr val="accent1"/>
          </a:effectRef>
          <a:fontRef idx="minor">
            <a:schemeClr val="dk1"/>
          </a:fontRef>
        </p:style>
        <p:txBody>
          <a:bodyPr rtlCol="0" anchor="ctr"/>
          <a:lstStyle/>
          <a:p>
            <a:pPr algn="ctr"/>
            <a:endParaRPr lang="nl-NL" dirty="0"/>
          </a:p>
        </p:txBody>
      </p:sp>
      <p:sp>
        <p:nvSpPr>
          <p:cNvPr id="18" name="Afgeronde rechthoek 17"/>
          <p:cNvSpPr/>
          <p:nvPr/>
        </p:nvSpPr>
        <p:spPr>
          <a:xfrm>
            <a:off x="8770853" y="1934157"/>
            <a:ext cx="3128196" cy="1153046"/>
          </a:xfrm>
          <a:prstGeom prst="roundRect">
            <a:avLst/>
          </a:prstGeom>
          <a:noFill/>
          <a:ln w="38100" cap="flat" cmpd="sng" algn="ctr">
            <a:solidFill>
              <a:srgbClr val="323294"/>
            </a:solidFill>
            <a:prstDash val="solid"/>
            <a:miter lim="800000"/>
            <a:headEnd type="none" w="med" len="med"/>
            <a:tailEnd type="none" w="med" len="med"/>
          </a:ln>
        </p:spPr>
        <p:style>
          <a:lnRef idx="2">
            <a:schemeClr val="accent1"/>
          </a:lnRef>
          <a:fillRef idx="1">
            <a:schemeClr val="lt1"/>
          </a:fillRef>
          <a:effectRef idx="0">
            <a:schemeClr val="accent1"/>
          </a:effectRef>
          <a:fontRef idx="minor">
            <a:schemeClr val="dk1"/>
          </a:fontRef>
        </p:style>
        <p:txBody>
          <a:bodyPr rtlCol="0" anchor="ctr"/>
          <a:lstStyle/>
          <a:p>
            <a:pPr algn="ctr"/>
            <a:endParaRPr lang="nl-NL" dirty="0"/>
          </a:p>
        </p:txBody>
      </p:sp>
      <p:sp>
        <p:nvSpPr>
          <p:cNvPr id="19" name="Afgeronde rechthoek 18"/>
          <p:cNvSpPr/>
          <p:nvPr/>
        </p:nvSpPr>
        <p:spPr>
          <a:xfrm>
            <a:off x="9030458" y="3433654"/>
            <a:ext cx="2716193" cy="910971"/>
          </a:xfrm>
          <a:prstGeom prst="roundRect">
            <a:avLst/>
          </a:prstGeom>
          <a:noFill/>
          <a:ln w="38100" cap="flat" cmpd="sng" algn="ctr">
            <a:solidFill>
              <a:srgbClr val="323294"/>
            </a:solidFill>
            <a:prstDash val="solid"/>
            <a:miter lim="800000"/>
            <a:headEnd type="none" w="med" len="med"/>
            <a:tailEnd type="none" w="med" len="med"/>
          </a:ln>
        </p:spPr>
        <p:style>
          <a:lnRef idx="2">
            <a:schemeClr val="accent1"/>
          </a:lnRef>
          <a:fillRef idx="1">
            <a:schemeClr val="lt1"/>
          </a:fillRef>
          <a:effectRef idx="0">
            <a:schemeClr val="accent1"/>
          </a:effectRef>
          <a:fontRef idx="minor">
            <a:schemeClr val="dk1"/>
          </a:fontRef>
        </p:style>
        <p:txBody>
          <a:bodyPr rtlCol="0" anchor="ctr"/>
          <a:lstStyle/>
          <a:p>
            <a:pPr algn="ctr"/>
            <a:endParaRPr lang="nl-NL" dirty="0"/>
          </a:p>
        </p:txBody>
      </p:sp>
      <p:sp>
        <p:nvSpPr>
          <p:cNvPr id="20" name="Tekstvak 19"/>
          <p:cNvSpPr txBox="1"/>
          <p:nvPr/>
        </p:nvSpPr>
        <p:spPr>
          <a:xfrm>
            <a:off x="1363057" y="4434436"/>
            <a:ext cx="2546154" cy="1231106"/>
          </a:xfrm>
          <a:prstGeom prst="rect">
            <a:avLst/>
          </a:prstGeom>
          <a:noFill/>
        </p:spPr>
        <p:txBody>
          <a:bodyPr wrap="square" rtlCol="0">
            <a:spAutoFit/>
          </a:bodyPr>
          <a:lstStyle/>
          <a:p>
            <a:pPr algn="ctr"/>
            <a:r>
              <a:rPr lang="nl-NL" sz="2800" b="1" dirty="0" smtClean="0">
                <a:solidFill>
                  <a:srgbClr val="E23328"/>
                </a:solidFill>
              </a:rPr>
              <a:t>panelgesprek</a:t>
            </a:r>
          </a:p>
          <a:p>
            <a:pPr algn="ctr"/>
            <a:r>
              <a:rPr lang="nl-NL" b="1" dirty="0" smtClean="0">
                <a:solidFill>
                  <a:srgbClr val="E23328"/>
                </a:solidFill>
              </a:rPr>
              <a:t>met oud-leerlingen</a:t>
            </a:r>
          </a:p>
          <a:p>
            <a:endParaRPr lang="nl-NL" sz="2800" b="1" dirty="0">
              <a:solidFill>
                <a:srgbClr val="E23328"/>
              </a:solidFill>
            </a:endParaRPr>
          </a:p>
        </p:txBody>
      </p:sp>
      <p:sp>
        <p:nvSpPr>
          <p:cNvPr id="21" name="Tekstvak 20"/>
          <p:cNvSpPr txBox="1"/>
          <p:nvPr/>
        </p:nvSpPr>
        <p:spPr>
          <a:xfrm>
            <a:off x="9141245" y="3622941"/>
            <a:ext cx="2546154" cy="523220"/>
          </a:xfrm>
          <a:prstGeom prst="rect">
            <a:avLst/>
          </a:prstGeom>
          <a:noFill/>
        </p:spPr>
        <p:txBody>
          <a:bodyPr wrap="square" rtlCol="0">
            <a:spAutoFit/>
          </a:bodyPr>
          <a:lstStyle/>
          <a:p>
            <a:r>
              <a:rPr lang="nl-NL" sz="2800" b="1" dirty="0" smtClean="0">
                <a:solidFill>
                  <a:srgbClr val="E23328"/>
                </a:solidFill>
              </a:rPr>
              <a:t>schoolbezoeken</a:t>
            </a:r>
            <a:endParaRPr lang="nl-NL" sz="2800" b="1" dirty="0">
              <a:solidFill>
                <a:srgbClr val="E23328"/>
              </a:solidFill>
            </a:endParaRPr>
          </a:p>
        </p:txBody>
      </p:sp>
      <p:sp>
        <p:nvSpPr>
          <p:cNvPr id="22" name="Tekstvak 21"/>
          <p:cNvSpPr txBox="1"/>
          <p:nvPr/>
        </p:nvSpPr>
        <p:spPr>
          <a:xfrm>
            <a:off x="8982508" y="2088161"/>
            <a:ext cx="2546154" cy="830997"/>
          </a:xfrm>
          <a:prstGeom prst="rect">
            <a:avLst/>
          </a:prstGeom>
          <a:noFill/>
        </p:spPr>
        <p:txBody>
          <a:bodyPr wrap="square" rtlCol="0">
            <a:spAutoFit/>
          </a:bodyPr>
          <a:lstStyle/>
          <a:p>
            <a:pPr algn="ctr"/>
            <a:r>
              <a:rPr lang="nl-NL" sz="2400" b="1" dirty="0" smtClean="0">
                <a:solidFill>
                  <a:srgbClr val="E23328"/>
                </a:solidFill>
              </a:rPr>
              <a:t>stellingen weerlegd </a:t>
            </a:r>
            <a:endParaRPr lang="nl-NL" sz="2400" b="1" dirty="0">
              <a:solidFill>
                <a:srgbClr val="E23328"/>
              </a:solidFill>
            </a:endParaRPr>
          </a:p>
        </p:txBody>
      </p:sp>
      <p:sp>
        <p:nvSpPr>
          <p:cNvPr id="23" name="Afgeronde rechthoek 22"/>
          <p:cNvSpPr/>
          <p:nvPr/>
        </p:nvSpPr>
        <p:spPr>
          <a:xfrm>
            <a:off x="364051" y="5711324"/>
            <a:ext cx="3145834" cy="864417"/>
          </a:xfrm>
          <a:prstGeom prst="roundRect">
            <a:avLst/>
          </a:prstGeom>
          <a:noFill/>
          <a:ln w="38100" cap="flat" cmpd="sng" algn="ctr">
            <a:solidFill>
              <a:srgbClr val="323294"/>
            </a:solidFill>
            <a:prstDash val="solid"/>
            <a:miter lim="800000"/>
            <a:headEnd type="none" w="med" len="med"/>
            <a:tailEnd type="none" w="med" len="med"/>
          </a:ln>
        </p:spPr>
        <p:style>
          <a:lnRef idx="2">
            <a:schemeClr val="accent1"/>
          </a:lnRef>
          <a:fillRef idx="1">
            <a:schemeClr val="lt1"/>
          </a:fillRef>
          <a:effectRef idx="0">
            <a:schemeClr val="accent1"/>
          </a:effectRef>
          <a:fontRef idx="minor">
            <a:schemeClr val="dk1"/>
          </a:fontRef>
        </p:style>
        <p:txBody>
          <a:bodyPr rtlCol="0" anchor="ctr"/>
          <a:lstStyle/>
          <a:p>
            <a:pPr algn="ctr"/>
            <a:endParaRPr lang="nl-NL"/>
          </a:p>
        </p:txBody>
      </p:sp>
      <p:sp>
        <p:nvSpPr>
          <p:cNvPr id="25" name="Tekstvak 24"/>
          <p:cNvSpPr txBox="1"/>
          <p:nvPr/>
        </p:nvSpPr>
        <p:spPr>
          <a:xfrm>
            <a:off x="4579442" y="5428710"/>
            <a:ext cx="2281590" cy="1077218"/>
          </a:xfrm>
          <a:prstGeom prst="rect">
            <a:avLst/>
          </a:prstGeom>
          <a:noFill/>
        </p:spPr>
        <p:txBody>
          <a:bodyPr wrap="square" rtlCol="0">
            <a:spAutoFit/>
          </a:bodyPr>
          <a:lstStyle/>
          <a:p>
            <a:r>
              <a:rPr lang="nl-NL" sz="3200" b="1" dirty="0" smtClean="0">
                <a:solidFill>
                  <a:srgbClr val="323294"/>
                </a:solidFill>
              </a:rPr>
              <a:t>KIJK IN DE TOOLBOX</a:t>
            </a:r>
            <a:endParaRPr lang="nl-NL" sz="3200" b="1" dirty="0">
              <a:solidFill>
                <a:srgbClr val="323294"/>
              </a:solidFill>
            </a:endParaRPr>
          </a:p>
        </p:txBody>
      </p:sp>
      <p:sp>
        <p:nvSpPr>
          <p:cNvPr id="26" name="Afgeronde rechthoek 25"/>
          <p:cNvSpPr/>
          <p:nvPr/>
        </p:nvSpPr>
        <p:spPr>
          <a:xfrm>
            <a:off x="10674340" y="4774384"/>
            <a:ext cx="931210" cy="735047"/>
          </a:xfrm>
          <a:prstGeom prst="roundRect">
            <a:avLst/>
          </a:prstGeom>
          <a:noFill/>
          <a:ln w="38100" cap="flat" cmpd="sng" algn="ctr">
            <a:solidFill>
              <a:srgbClr val="323294"/>
            </a:solidFill>
            <a:prstDash val="solid"/>
            <a:miter lim="800000"/>
            <a:headEnd type="none" w="med" len="med"/>
            <a:tailEnd type="none" w="med" len="med"/>
          </a:ln>
        </p:spPr>
        <p:style>
          <a:lnRef idx="2">
            <a:schemeClr val="accent1"/>
          </a:lnRef>
          <a:fillRef idx="1">
            <a:schemeClr val="lt1"/>
          </a:fillRef>
          <a:effectRef idx="0">
            <a:schemeClr val="accent1"/>
          </a:effectRef>
          <a:fontRef idx="minor">
            <a:schemeClr val="dk1"/>
          </a:fontRef>
        </p:style>
        <p:txBody>
          <a:bodyPr rtlCol="0" anchor="ctr"/>
          <a:lstStyle/>
          <a:p>
            <a:pPr algn="ctr"/>
            <a:endParaRPr lang="nl-NL"/>
          </a:p>
        </p:txBody>
      </p:sp>
      <p:sp>
        <p:nvSpPr>
          <p:cNvPr id="27" name="Tekstvak 26"/>
          <p:cNvSpPr txBox="1"/>
          <p:nvPr/>
        </p:nvSpPr>
        <p:spPr>
          <a:xfrm>
            <a:off x="10898668" y="4886601"/>
            <a:ext cx="548143" cy="523220"/>
          </a:xfrm>
          <a:prstGeom prst="rect">
            <a:avLst/>
          </a:prstGeom>
          <a:noFill/>
        </p:spPr>
        <p:txBody>
          <a:bodyPr wrap="square" rtlCol="0">
            <a:spAutoFit/>
          </a:bodyPr>
          <a:lstStyle/>
          <a:p>
            <a:pPr algn="ctr"/>
            <a:r>
              <a:rPr lang="nl-NL" sz="2800" b="1" dirty="0" smtClean="0">
                <a:solidFill>
                  <a:srgbClr val="E23328"/>
                </a:solidFill>
              </a:rPr>
              <a:t>…</a:t>
            </a:r>
            <a:endParaRPr lang="nl-NL" sz="2800" b="1" dirty="0">
              <a:solidFill>
                <a:srgbClr val="E23328"/>
              </a:solidFill>
            </a:endParaRPr>
          </a:p>
        </p:txBody>
      </p:sp>
    </p:spTree>
    <p:extLst>
      <p:ext uri="{BB962C8B-B14F-4D97-AF65-F5344CB8AC3E}">
        <p14:creationId xmlns:p14="http://schemas.microsoft.com/office/powerpoint/2010/main" val="46687719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323294"/>
        </a:solidFill>
        <a:effectLst/>
      </p:bgPr>
    </p:bg>
    <p:spTree>
      <p:nvGrpSpPr>
        <p:cNvPr id="1" name=""/>
        <p:cNvGrpSpPr/>
        <p:nvPr/>
      </p:nvGrpSpPr>
      <p:grpSpPr>
        <a:xfrm>
          <a:off x="0" y="0"/>
          <a:ext cx="0" cy="0"/>
          <a:chOff x="0" y="0"/>
          <a:chExt cx="0" cy="0"/>
        </a:xfrm>
      </p:grpSpPr>
      <p:sp>
        <p:nvSpPr>
          <p:cNvPr id="4" name="Titel 3"/>
          <p:cNvSpPr>
            <a:spLocks noGrp="1"/>
          </p:cNvSpPr>
          <p:nvPr>
            <p:ph type="ctrTitle"/>
          </p:nvPr>
        </p:nvSpPr>
        <p:spPr>
          <a:xfrm>
            <a:off x="1443597" y="1675426"/>
            <a:ext cx="9144000" cy="2387600"/>
          </a:xfrm>
        </p:spPr>
        <p:txBody>
          <a:bodyPr>
            <a:normAutofit/>
          </a:bodyPr>
          <a:lstStyle/>
          <a:p>
            <a:r>
              <a:rPr lang="en-GB" dirty="0" err="1" smtClean="0">
                <a:solidFill>
                  <a:schemeClr val="bg1"/>
                </a:solidFill>
              </a:rPr>
              <a:t>Wat</a:t>
            </a:r>
            <a:r>
              <a:rPr lang="en-GB" dirty="0" smtClean="0">
                <a:solidFill>
                  <a:schemeClr val="bg1"/>
                </a:solidFill>
              </a:rPr>
              <a:t> </a:t>
            </a:r>
            <a:r>
              <a:rPr lang="en-GB" dirty="0" err="1" smtClean="0">
                <a:solidFill>
                  <a:schemeClr val="bg1"/>
                </a:solidFill>
              </a:rPr>
              <a:t>kan</a:t>
            </a:r>
            <a:r>
              <a:rPr lang="en-GB" dirty="0" smtClean="0">
                <a:solidFill>
                  <a:schemeClr val="bg1"/>
                </a:solidFill>
              </a:rPr>
              <a:t> je </a:t>
            </a:r>
            <a:r>
              <a:rPr lang="en-GB" dirty="0" err="1" smtClean="0">
                <a:solidFill>
                  <a:schemeClr val="bg1"/>
                </a:solidFill>
              </a:rPr>
              <a:t>goed</a:t>
            </a:r>
            <a:r>
              <a:rPr lang="en-GB" dirty="0" smtClean="0">
                <a:solidFill>
                  <a:schemeClr val="bg1"/>
                </a:solidFill>
              </a:rPr>
              <a:t> </a:t>
            </a:r>
            <a:br>
              <a:rPr lang="en-GB" dirty="0" smtClean="0">
                <a:solidFill>
                  <a:schemeClr val="bg1"/>
                </a:solidFill>
              </a:rPr>
            </a:br>
            <a:r>
              <a:rPr lang="en-GB" dirty="0" smtClean="0">
                <a:solidFill>
                  <a:schemeClr val="bg1"/>
                </a:solidFill>
              </a:rPr>
              <a:t>en doe je </a:t>
            </a:r>
            <a:r>
              <a:rPr lang="en-GB" dirty="0" err="1" smtClean="0">
                <a:solidFill>
                  <a:schemeClr val="bg1"/>
                </a:solidFill>
              </a:rPr>
              <a:t>graag</a:t>
            </a:r>
            <a:r>
              <a:rPr lang="en-GB" dirty="0" smtClean="0">
                <a:solidFill>
                  <a:schemeClr val="bg1"/>
                </a:solidFill>
              </a:rPr>
              <a:t>? </a:t>
            </a:r>
            <a:endParaRPr lang="en-GB" dirty="0">
              <a:solidFill>
                <a:schemeClr val="bg1"/>
              </a:solidFill>
            </a:endParaRPr>
          </a:p>
        </p:txBody>
      </p:sp>
    </p:spTree>
    <p:extLst>
      <p:ext uri="{BB962C8B-B14F-4D97-AF65-F5344CB8AC3E}">
        <p14:creationId xmlns:p14="http://schemas.microsoft.com/office/powerpoint/2010/main" val="351521783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p:cNvSpPr>
            <a:spLocks noGrp="1"/>
          </p:cNvSpPr>
          <p:nvPr>
            <p:ph type="title"/>
          </p:nvPr>
        </p:nvSpPr>
        <p:spPr/>
        <p:txBody>
          <a:bodyPr>
            <a:noAutofit/>
          </a:bodyPr>
          <a:lstStyle/>
          <a:p>
            <a:pPr algn="r"/>
            <a:r>
              <a:rPr lang="en-GB" sz="3200" b="1" dirty="0" err="1" smtClean="0">
                <a:solidFill>
                  <a:srgbClr val="323294"/>
                </a:solidFill>
              </a:rPr>
              <a:t>kwaliteiten</a:t>
            </a:r>
            <a:r>
              <a:rPr lang="en-GB" sz="3200" b="1" dirty="0" smtClean="0">
                <a:solidFill>
                  <a:srgbClr val="323294"/>
                </a:solidFill>
              </a:rPr>
              <a:t> en </a:t>
            </a:r>
            <a:r>
              <a:rPr lang="en-GB" sz="3200" b="1" dirty="0" err="1" smtClean="0">
                <a:solidFill>
                  <a:srgbClr val="323294"/>
                </a:solidFill>
              </a:rPr>
              <a:t>interesses</a:t>
            </a:r>
            <a:endParaRPr lang="en-GB" sz="3200" b="1" dirty="0">
              <a:solidFill>
                <a:srgbClr val="323294"/>
              </a:solidFill>
            </a:endParaRPr>
          </a:p>
        </p:txBody>
      </p:sp>
      <p:pic>
        <p:nvPicPr>
          <p:cNvPr id="6" name="Tijdelijke aanduiding voor inhoud 5" descr="Naamloos.png"/>
          <p:cNvPicPr>
            <a:picLocks noGrp="1" noChangeAspect="1"/>
          </p:cNvPicPr>
          <p:nvPr>
            <p:ph sz="half" idx="1"/>
          </p:nvPr>
        </p:nvPicPr>
        <p:blipFill>
          <a:blip r:embed="rId3"/>
          <a:srcRect l="-29174" r="-29174"/>
          <a:stretch>
            <a:fillRect/>
          </a:stretch>
        </p:blipFill>
        <p:spPr>
          <a:xfrm>
            <a:off x="-1020658" y="264617"/>
            <a:ext cx="7040458" cy="5912346"/>
          </a:xfrm>
        </p:spPr>
      </p:pic>
      <p:sp>
        <p:nvSpPr>
          <p:cNvPr id="10" name="Tijdelijke aanduiding voor inhoud 9"/>
          <p:cNvSpPr>
            <a:spLocks noGrp="1"/>
          </p:cNvSpPr>
          <p:nvPr>
            <p:ph sz="half" idx="2"/>
          </p:nvPr>
        </p:nvSpPr>
        <p:spPr>
          <a:xfrm>
            <a:off x="5150183" y="1825625"/>
            <a:ext cx="6737567" cy="4351338"/>
          </a:xfrm>
        </p:spPr>
        <p:txBody>
          <a:bodyPr>
            <a:normAutofit/>
          </a:bodyPr>
          <a:lstStyle/>
          <a:p>
            <a:pPr marL="0" indent="0">
              <a:buFont typeface="Wingdings" pitchFamily="-101" charset="2"/>
              <a:buChar char="w"/>
            </a:pPr>
            <a:r>
              <a:rPr lang="en-GB" b="1" dirty="0" smtClean="0">
                <a:solidFill>
                  <a:srgbClr val="323294"/>
                </a:solidFill>
              </a:rPr>
              <a:t> </a:t>
            </a:r>
            <a:r>
              <a:rPr lang="en-GB" sz="3200" b="1" dirty="0" smtClean="0">
                <a:solidFill>
                  <a:srgbClr val="323294"/>
                </a:solidFill>
              </a:rPr>
              <a:t>breed </a:t>
            </a:r>
            <a:r>
              <a:rPr lang="en-GB" sz="3200" b="1" dirty="0" err="1" smtClean="0">
                <a:solidFill>
                  <a:srgbClr val="323294"/>
                </a:solidFill>
              </a:rPr>
              <a:t>aanbod</a:t>
            </a:r>
            <a:endParaRPr lang="en-GB" sz="3200" b="1" dirty="0" smtClean="0">
              <a:solidFill>
                <a:srgbClr val="323294"/>
              </a:solidFill>
            </a:endParaRPr>
          </a:p>
          <a:p>
            <a:pPr marL="0" indent="0">
              <a:buNone/>
            </a:pPr>
            <a:r>
              <a:rPr lang="en-GB" b="1" dirty="0" smtClean="0">
                <a:solidFill>
                  <a:srgbClr val="323294"/>
                </a:solidFill>
              </a:rPr>
              <a:t>   </a:t>
            </a:r>
            <a:r>
              <a:rPr lang="en-GB" dirty="0" err="1" smtClean="0">
                <a:solidFill>
                  <a:srgbClr val="323294"/>
                </a:solidFill>
              </a:rPr>
              <a:t>om</a:t>
            </a:r>
            <a:r>
              <a:rPr lang="en-GB" dirty="0" smtClean="0">
                <a:solidFill>
                  <a:srgbClr val="323294"/>
                </a:solidFill>
              </a:rPr>
              <a:t> </a:t>
            </a:r>
            <a:r>
              <a:rPr lang="en-GB" dirty="0" err="1" smtClean="0">
                <a:solidFill>
                  <a:srgbClr val="323294"/>
                </a:solidFill>
              </a:rPr>
              <a:t>eigen</a:t>
            </a:r>
            <a:r>
              <a:rPr lang="en-GB" dirty="0" smtClean="0">
                <a:solidFill>
                  <a:srgbClr val="323294"/>
                </a:solidFill>
              </a:rPr>
              <a:t> </a:t>
            </a:r>
            <a:r>
              <a:rPr lang="en-GB" dirty="0" err="1" smtClean="0">
                <a:solidFill>
                  <a:srgbClr val="323294"/>
                </a:solidFill>
              </a:rPr>
              <a:t>kwaliteiten</a:t>
            </a:r>
            <a:r>
              <a:rPr lang="en-GB" dirty="0" smtClean="0">
                <a:solidFill>
                  <a:srgbClr val="323294"/>
                </a:solidFill>
              </a:rPr>
              <a:t> </a:t>
            </a:r>
            <a:r>
              <a:rPr lang="en-GB" dirty="0" err="1" smtClean="0">
                <a:solidFill>
                  <a:srgbClr val="323294"/>
                </a:solidFill>
              </a:rPr>
              <a:t>te</a:t>
            </a:r>
            <a:r>
              <a:rPr lang="en-GB" dirty="0" smtClean="0">
                <a:solidFill>
                  <a:srgbClr val="323294"/>
                </a:solidFill>
              </a:rPr>
              <a:t> </a:t>
            </a:r>
            <a:r>
              <a:rPr lang="en-GB" dirty="0" err="1" smtClean="0">
                <a:solidFill>
                  <a:srgbClr val="323294"/>
                </a:solidFill>
              </a:rPr>
              <a:t>ontdekken</a:t>
            </a:r>
            <a:endParaRPr lang="en-GB" b="1" dirty="0" smtClean="0">
              <a:solidFill>
                <a:srgbClr val="323294"/>
              </a:solidFill>
            </a:endParaRPr>
          </a:p>
          <a:p>
            <a:pPr marL="0" indent="0">
              <a:buFont typeface="Wingdings" pitchFamily="-101" charset="2"/>
              <a:buChar char="w"/>
            </a:pPr>
            <a:r>
              <a:rPr lang="en-GB" sz="3200" b="1" dirty="0" smtClean="0">
                <a:solidFill>
                  <a:srgbClr val="323294"/>
                </a:solidFill>
              </a:rPr>
              <a:t> </a:t>
            </a:r>
            <a:r>
              <a:rPr lang="en-GB" sz="3200" b="1" dirty="0" err="1" smtClean="0">
                <a:solidFill>
                  <a:srgbClr val="323294"/>
                </a:solidFill>
              </a:rPr>
              <a:t>woorden</a:t>
            </a:r>
            <a:r>
              <a:rPr lang="en-GB" sz="3200" b="1" dirty="0" smtClean="0">
                <a:solidFill>
                  <a:srgbClr val="323294"/>
                </a:solidFill>
              </a:rPr>
              <a:t>, </a:t>
            </a:r>
            <a:r>
              <a:rPr lang="en-GB" sz="3200" b="1" dirty="0" err="1" smtClean="0">
                <a:solidFill>
                  <a:srgbClr val="323294"/>
                </a:solidFill>
              </a:rPr>
              <a:t>inhoud</a:t>
            </a:r>
            <a:r>
              <a:rPr lang="en-GB" sz="3200" b="1" dirty="0" smtClean="0">
                <a:solidFill>
                  <a:srgbClr val="323294"/>
                </a:solidFill>
              </a:rPr>
              <a:t> en </a:t>
            </a:r>
            <a:r>
              <a:rPr lang="en-GB" sz="3200" b="1" dirty="0" err="1" smtClean="0">
                <a:solidFill>
                  <a:srgbClr val="323294"/>
                </a:solidFill>
              </a:rPr>
              <a:t>waarde</a:t>
            </a:r>
            <a:r>
              <a:rPr lang="en-GB" sz="3200" b="1" dirty="0" smtClean="0">
                <a:solidFill>
                  <a:srgbClr val="323294"/>
                </a:solidFill>
              </a:rPr>
              <a:t> </a:t>
            </a:r>
            <a:r>
              <a:rPr lang="en-GB" sz="3200" b="1" dirty="0" err="1" smtClean="0">
                <a:solidFill>
                  <a:srgbClr val="323294"/>
                </a:solidFill>
              </a:rPr>
              <a:t>geven</a:t>
            </a:r>
            <a:endParaRPr lang="nl-NL" sz="3200" dirty="0" smtClean="0"/>
          </a:p>
          <a:p>
            <a:pPr marL="0" indent="0">
              <a:buNone/>
            </a:pPr>
            <a:r>
              <a:rPr lang="en-GB" b="1" dirty="0" smtClean="0">
                <a:solidFill>
                  <a:srgbClr val="323294"/>
                </a:solidFill>
              </a:rPr>
              <a:t>   </a:t>
            </a:r>
            <a:r>
              <a:rPr lang="en-GB" dirty="0" err="1" smtClean="0">
                <a:solidFill>
                  <a:srgbClr val="323294"/>
                </a:solidFill>
              </a:rPr>
              <a:t>taal</a:t>
            </a:r>
            <a:r>
              <a:rPr lang="en-GB" dirty="0" smtClean="0">
                <a:solidFill>
                  <a:srgbClr val="323294"/>
                </a:solidFill>
              </a:rPr>
              <a:t> en feedback</a:t>
            </a:r>
          </a:p>
          <a:p>
            <a:pPr marL="0" indent="0">
              <a:buFont typeface="Wingdings" pitchFamily="-101" charset="2"/>
              <a:buChar char="w"/>
            </a:pPr>
            <a:r>
              <a:rPr lang="en-GB" sz="3200" b="1" dirty="0" smtClean="0">
                <a:solidFill>
                  <a:srgbClr val="323294"/>
                </a:solidFill>
              </a:rPr>
              <a:t> het </a:t>
            </a:r>
            <a:r>
              <a:rPr lang="en-GB" sz="3200" b="1" dirty="0" err="1" smtClean="0">
                <a:solidFill>
                  <a:srgbClr val="323294"/>
                </a:solidFill>
              </a:rPr>
              <a:t>doet</a:t>
            </a:r>
            <a:r>
              <a:rPr lang="en-GB" sz="3200" b="1" dirty="0" smtClean="0">
                <a:solidFill>
                  <a:srgbClr val="323294"/>
                </a:solidFill>
              </a:rPr>
              <a:t> </a:t>
            </a:r>
            <a:r>
              <a:rPr lang="en-GB" sz="3200" b="1" dirty="0" err="1" smtClean="0">
                <a:solidFill>
                  <a:srgbClr val="323294"/>
                </a:solidFill>
              </a:rPr>
              <a:t>er</a:t>
            </a:r>
            <a:r>
              <a:rPr lang="en-GB" sz="3200" b="1" dirty="0" smtClean="0">
                <a:solidFill>
                  <a:srgbClr val="323294"/>
                </a:solidFill>
              </a:rPr>
              <a:t> </a:t>
            </a:r>
            <a:r>
              <a:rPr lang="en-GB" sz="3200" b="1" dirty="0" err="1" smtClean="0">
                <a:solidFill>
                  <a:srgbClr val="323294"/>
                </a:solidFill>
              </a:rPr>
              <a:t>echt</a:t>
            </a:r>
            <a:r>
              <a:rPr lang="en-GB" sz="3200" b="1" dirty="0" smtClean="0">
                <a:solidFill>
                  <a:srgbClr val="323294"/>
                </a:solidFill>
              </a:rPr>
              <a:t> </a:t>
            </a:r>
            <a:r>
              <a:rPr lang="en-GB" sz="3200" b="1" dirty="0" err="1" smtClean="0">
                <a:solidFill>
                  <a:srgbClr val="323294"/>
                </a:solidFill>
              </a:rPr>
              <a:t>allemaal</a:t>
            </a:r>
            <a:r>
              <a:rPr lang="en-GB" sz="3200" b="1" dirty="0" smtClean="0">
                <a:solidFill>
                  <a:srgbClr val="323294"/>
                </a:solidFill>
              </a:rPr>
              <a:t> toe</a:t>
            </a:r>
          </a:p>
          <a:p>
            <a:pPr marL="0" indent="0">
              <a:buNone/>
            </a:pPr>
            <a:r>
              <a:rPr lang="en-GB" b="1" dirty="0" smtClean="0">
                <a:solidFill>
                  <a:srgbClr val="323294"/>
                </a:solidFill>
              </a:rPr>
              <a:t>    </a:t>
            </a:r>
            <a:r>
              <a:rPr lang="en-GB" dirty="0" err="1" smtClean="0">
                <a:solidFill>
                  <a:srgbClr val="323294"/>
                </a:solidFill>
              </a:rPr>
              <a:t>kwaliteiten</a:t>
            </a:r>
            <a:r>
              <a:rPr lang="en-GB" dirty="0" smtClean="0">
                <a:solidFill>
                  <a:srgbClr val="323294"/>
                </a:solidFill>
              </a:rPr>
              <a:t> op het rapport!</a:t>
            </a:r>
          </a:p>
        </p:txBody>
      </p:sp>
      <p:pic>
        <p:nvPicPr>
          <p:cNvPr id="9" name="Afbeelding 8"/>
          <p:cNvPicPr>
            <a:picLocks noChangeAspect="1"/>
          </p:cNvPicPr>
          <p:nvPr/>
        </p:nvPicPr>
        <p:blipFill>
          <a:blip r:embed="rId4"/>
          <a:stretch>
            <a:fillRect/>
          </a:stretch>
        </p:blipFill>
        <p:spPr>
          <a:xfrm>
            <a:off x="10660134" y="5604447"/>
            <a:ext cx="904202" cy="1253553"/>
          </a:xfrm>
          <a:prstGeom prst="rect">
            <a:avLst/>
          </a:prstGeom>
        </p:spPr>
      </p:pic>
    </p:spTree>
    <p:extLst>
      <p:ext uri="{BB962C8B-B14F-4D97-AF65-F5344CB8AC3E}">
        <p14:creationId xmlns:p14="http://schemas.microsoft.com/office/powerpoint/2010/main" val="46687719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p:cNvSpPr>
            <a:spLocks noGrp="1"/>
          </p:cNvSpPr>
          <p:nvPr>
            <p:ph type="title"/>
          </p:nvPr>
        </p:nvSpPr>
        <p:spPr>
          <a:xfrm>
            <a:off x="802925" y="329842"/>
            <a:ext cx="10515600" cy="1325563"/>
          </a:xfrm>
        </p:spPr>
        <p:txBody>
          <a:bodyPr>
            <a:noAutofit/>
          </a:bodyPr>
          <a:lstStyle/>
          <a:p>
            <a:pPr algn="r"/>
            <a:r>
              <a:rPr lang="en-GB" sz="3200" b="1" dirty="0" err="1" smtClean="0">
                <a:solidFill>
                  <a:srgbClr val="323294"/>
                </a:solidFill>
              </a:rPr>
              <a:t>kwaliteiten</a:t>
            </a:r>
            <a:r>
              <a:rPr lang="en-GB" sz="3200" b="1" dirty="0" smtClean="0">
                <a:solidFill>
                  <a:srgbClr val="323294"/>
                </a:solidFill>
              </a:rPr>
              <a:t> en </a:t>
            </a:r>
            <a:r>
              <a:rPr lang="en-GB" sz="3200" b="1" dirty="0" err="1" smtClean="0">
                <a:solidFill>
                  <a:srgbClr val="323294"/>
                </a:solidFill>
              </a:rPr>
              <a:t>interesses</a:t>
            </a:r>
            <a:endParaRPr lang="en-GB" sz="3200" b="1" dirty="0">
              <a:solidFill>
                <a:srgbClr val="323294"/>
              </a:solidFill>
            </a:endParaRPr>
          </a:p>
        </p:txBody>
      </p:sp>
      <p:sp>
        <p:nvSpPr>
          <p:cNvPr id="10" name="Tijdelijke aanduiding voor inhoud 9"/>
          <p:cNvSpPr>
            <a:spLocks noGrp="1"/>
          </p:cNvSpPr>
          <p:nvPr>
            <p:ph sz="half" idx="2"/>
          </p:nvPr>
        </p:nvSpPr>
        <p:spPr>
          <a:xfrm>
            <a:off x="6296628" y="1525726"/>
            <a:ext cx="5895372" cy="4351338"/>
          </a:xfrm>
        </p:spPr>
        <p:txBody>
          <a:bodyPr>
            <a:normAutofit/>
          </a:bodyPr>
          <a:lstStyle/>
          <a:p>
            <a:pPr marL="0" indent="0">
              <a:buFont typeface="Wingdings" pitchFamily="-101" charset="2"/>
              <a:buChar char="w"/>
            </a:pPr>
            <a:r>
              <a:rPr lang="en-GB" b="1" dirty="0" smtClean="0">
                <a:solidFill>
                  <a:srgbClr val="323294"/>
                </a:solidFill>
              </a:rPr>
              <a:t> breed </a:t>
            </a:r>
            <a:r>
              <a:rPr lang="en-GB" b="1" dirty="0" err="1" smtClean="0">
                <a:solidFill>
                  <a:srgbClr val="323294"/>
                </a:solidFill>
              </a:rPr>
              <a:t>aanbod</a:t>
            </a:r>
            <a:endParaRPr lang="en-GB" b="1" dirty="0" smtClean="0">
              <a:solidFill>
                <a:srgbClr val="323294"/>
              </a:solidFill>
            </a:endParaRPr>
          </a:p>
          <a:p>
            <a:pPr marL="0" indent="0">
              <a:buNone/>
            </a:pPr>
            <a:r>
              <a:rPr lang="en-GB" b="1" dirty="0" smtClean="0">
                <a:solidFill>
                  <a:srgbClr val="323294"/>
                </a:solidFill>
              </a:rPr>
              <a:t>   </a:t>
            </a:r>
            <a:r>
              <a:rPr lang="en-GB" sz="2400" dirty="0" err="1" smtClean="0">
                <a:solidFill>
                  <a:srgbClr val="323294"/>
                </a:solidFill>
              </a:rPr>
              <a:t>om</a:t>
            </a:r>
            <a:r>
              <a:rPr lang="en-GB" sz="2400" dirty="0" smtClean="0">
                <a:solidFill>
                  <a:srgbClr val="323294"/>
                </a:solidFill>
              </a:rPr>
              <a:t> </a:t>
            </a:r>
            <a:r>
              <a:rPr lang="en-GB" sz="2400" dirty="0" err="1" smtClean="0">
                <a:solidFill>
                  <a:srgbClr val="323294"/>
                </a:solidFill>
              </a:rPr>
              <a:t>eigen</a:t>
            </a:r>
            <a:r>
              <a:rPr lang="en-GB" sz="2400" dirty="0" smtClean="0">
                <a:solidFill>
                  <a:srgbClr val="323294"/>
                </a:solidFill>
              </a:rPr>
              <a:t> </a:t>
            </a:r>
            <a:r>
              <a:rPr lang="en-GB" sz="2400" dirty="0" err="1" smtClean="0">
                <a:solidFill>
                  <a:srgbClr val="323294"/>
                </a:solidFill>
              </a:rPr>
              <a:t>kwaliteiten</a:t>
            </a:r>
            <a:r>
              <a:rPr lang="en-GB" sz="2400" dirty="0" smtClean="0">
                <a:solidFill>
                  <a:srgbClr val="323294"/>
                </a:solidFill>
              </a:rPr>
              <a:t> </a:t>
            </a:r>
            <a:r>
              <a:rPr lang="en-GB" sz="2400" dirty="0" err="1" smtClean="0">
                <a:solidFill>
                  <a:srgbClr val="323294"/>
                </a:solidFill>
              </a:rPr>
              <a:t>te</a:t>
            </a:r>
            <a:r>
              <a:rPr lang="en-GB" sz="2400" dirty="0" smtClean="0">
                <a:solidFill>
                  <a:srgbClr val="323294"/>
                </a:solidFill>
              </a:rPr>
              <a:t> </a:t>
            </a:r>
            <a:r>
              <a:rPr lang="en-GB" sz="2400" dirty="0" err="1" smtClean="0">
                <a:solidFill>
                  <a:srgbClr val="323294"/>
                </a:solidFill>
              </a:rPr>
              <a:t>ontdekken</a:t>
            </a:r>
            <a:endParaRPr lang="en-GB" sz="2400" b="1" dirty="0" smtClean="0">
              <a:solidFill>
                <a:srgbClr val="323294"/>
              </a:solidFill>
            </a:endParaRPr>
          </a:p>
          <a:p>
            <a:pPr marL="0" indent="0">
              <a:buFont typeface="Wingdings" pitchFamily="-101" charset="2"/>
              <a:buChar char="w"/>
            </a:pPr>
            <a:r>
              <a:rPr lang="en-GB" sz="3200" b="1" dirty="0" smtClean="0">
                <a:solidFill>
                  <a:srgbClr val="323294"/>
                </a:solidFill>
              </a:rPr>
              <a:t> </a:t>
            </a:r>
            <a:r>
              <a:rPr lang="en-GB" b="1" dirty="0" err="1" smtClean="0">
                <a:solidFill>
                  <a:srgbClr val="323294"/>
                </a:solidFill>
              </a:rPr>
              <a:t>woorden</a:t>
            </a:r>
            <a:r>
              <a:rPr lang="en-GB" b="1" dirty="0" smtClean="0">
                <a:solidFill>
                  <a:srgbClr val="323294"/>
                </a:solidFill>
              </a:rPr>
              <a:t>, </a:t>
            </a:r>
            <a:r>
              <a:rPr lang="en-GB" b="1" dirty="0" err="1" smtClean="0">
                <a:solidFill>
                  <a:srgbClr val="323294"/>
                </a:solidFill>
              </a:rPr>
              <a:t>inhoud</a:t>
            </a:r>
            <a:r>
              <a:rPr lang="en-GB" b="1" dirty="0" smtClean="0">
                <a:solidFill>
                  <a:srgbClr val="323294"/>
                </a:solidFill>
              </a:rPr>
              <a:t> en </a:t>
            </a:r>
            <a:r>
              <a:rPr lang="en-GB" b="1" dirty="0" err="1" smtClean="0">
                <a:solidFill>
                  <a:srgbClr val="323294"/>
                </a:solidFill>
              </a:rPr>
              <a:t>waarde</a:t>
            </a:r>
            <a:r>
              <a:rPr lang="en-GB" b="1" dirty="0" smtClean="0">
                <a:solidFill>
                  <a:srgbClr val="323294"/>
                </a:solidFill>
              </a:rPr>
              <a:t> </a:t>
            </a:r>
            <a:r>
              <a:rPr lang="en-GB" b="1" dirty="0" err="1" smtClean="0">
                <a:solidFill>
                  <a:srgbClr val="323294"/>
                </a:solidFill>
              </a:rPr>
              <a:t>geven</a:t>
            </a:r>
            <a:endParaRPr lang="nl-NL" dirty="0" smtClean="0"/>
          </a:p>
          <a:p>
            <a:pPr marL="0" indent="0">
              <a:buNone/>
            </a:pPr>
            <a:r>
              <a:rPr lang="en-GB" b="1" dirty="0" smtClean="0">
                <a:solidFill>
                  <a:srgbClr val="323294"/>
                </a:solidFill>
              </a:rPr>
              <a:t>   </a:t>
            </a:r>
            <a:r>
              <a:rPr lang="en-GB" sz="2400" dirty="0" err="1" smtClean="0">
                <a:solidFill>
                  <a:srgbClr val="323294"/>
                </a:solidFill>
              </a:rPr>
              <a:t>taal</a:t>
            </a:r>
            <a:r>
              <a:rPr lang="en-GB" sz="2400" dirty="0" smtClean="0">
                <a:solidFill>
                  <a:srgbClr val="323294"/>
                </a:solidFill>
              </a:rPr>
              <a:t> en feedback</a:t>
            </a:r>
          </a:p>
          <a:p>
            <a:pPr marL="0" indent="0">
              <a:buFont typeface="Wingdings" pitchFamily="-101" charset="2"/>
              <a:buChar char="w"/>
            </a:pPr>
            <a:r>
              <a:rPr lang="en-GB" sz="3200" b="1" dirty="0" smtClean="0">
                <a:solidFill>
                  <a:srgbClr val="323294"/>
                </a:solidFill>
              </a:rPr>
              <a:t> </a:t>
            </a:r>
            <a:r>
              <a:rPr lang="en-GB" b="1" dirty="0" smtClean="0">
                <a:solidFill>
                  <a:srgbClr val="323294"/>
                </a:solidFill>
              </a:rPr>
              <a:t>het </a:t>
            </a:r>
            <a:r>
              <a:rPr lang="en-GB" b="1" dirty="0" err="1" smtClean="0">
                <a:solidFill>
                  <a:srgbClr val="323294"/>
                </a:solidFill>
              </a:rPr>
              <a:t>doet</a:t>
            </a:r>
            <a:r>
              <a:rPr lang="en-GB" b="1" dirty="0" smtClean="0">
                <a:solidFill>
                  <a:srgbClr val="323294"/>
                </a:solidFill>
              </a:rPr>
              <a:t> </a:t>
            </a:r>
            <a:r>
              <a:rPr lang="en-GB" b="1" dirty="0" err="1" smtClean="0">
                <a:solidFill>
                  <a:srgbClr val="323294"/>
                </a:solidFill>
              </a:rPr>
              <a:t>er</a:t>
            </a:r>
            <a:r>
              <a:rPr lang="en-GB" b="1" dirty="0" smtClean="0">
                <a:solidFill>
                  <a:srgbClr val="323294"/>
                </a:solidFill>
              </a:rPr>
              <a:t> </a:t>
            </a:r>
            <a:r>
              <a:rPr lang="en-GB" b="1" dirty="0" err="1" smtClean="0">
                <a:solidFill>
                  <a:srgbClr val="323294"/>
                </a:solidFill>
              </a:rPr>
              <a:t>echt</a:t>
            </a:r>
            <a:r>
              <a:rPr lang="en-GB" b="1" dirty="0" smtClean="0">
                <a:solidFill>
                  <a:srgbClr val="323294"/>
                </a:solidFill>
              </a:rPr>
              <a:t> </a:t>
            </a:r>
            <a:r>
              <a:rPr lang="en-GB" b="1" dirty="0" err="1" smtClean="0">
                <a:solidFill>
                  <a:srgbClr val="323294"/>
                </a:solidFill>
              </a:rPr>
              <a:t>allemaal</a:t>
            </a:r>
            <a:r>
              <a:rPr lang="en-GB" b="1" dirty="0" smtClean="0">
                <a:solidFill>
                  <a:srgbClr val="323294"/>
                </a:solidFill>
              </a:rPr>
              <a:t> toe</a:t>
            </a:r>
          </a:p>
          <a:p>
            <a:pPr marL="0" indent="0">
              <a:buNone/>
            </a:pPr>
            <a:r>
              <a:rPr lang="en-GB" b="1" dirty="0" smtClean="0">
                <a:solidFill>
                  <a:srgbClr val="323294"/>
                </a:solidFill>
              </a:rPr>
              <a:t>    </a:t>
            </a:r>
            <a:r>
              <a:rPr lang="en-GB" sz="2400" dirty="0" err="1" smtClean="0">
                <a:solidFill>
                  <a:srgbClr val="323294"/>
                </a:solidFill>
              </a:rPr>
              <a:t>kwaliteiten</a:t>
            </a:r>
            <a:r>
              <a:rPr lang="en-GB" sz="2400" dirty="0" smtClean="0">
                <a:solidFill>
                  <a:srgbClr val="323294"/>
                </a:solidFill>
              </a:rPr>
              <a:t> op het rapport!</a:t>
            </a:r>
          </a:p>
        </p:txBody>
      </p:sp>
      <p:pic>
        <p:nvPicPr>
          <p:cNvPr id="9" name="Afbeelding 8"/>
          <p:cNvPicPr>
            <a:picLocks noChangeAspect="1"/>
          </p:cNvPicPr>
          <p:nvPr/>
        </p:nvPicPr>
        <p:blipFill>
          <a:blip r:embed="rId3"/>
          <a:stretch>
            <a:fillRect/>
          </a:stretch>
        </p:blipFill>
        <p:spPr>
          <a:xfrm>
            <a:off x="10660134" y="5604447"/>
            <a:ext cx="904202" cy="1253553"/>
          </a:xfrm>
          <a:prstGeom prst="rect">
            <a:avLst/>
          </a:prstGeom>
        </p:spPr>
      </p:pic>
      <p:sp>
        <p:nvSpPr>
          <p:cNvPr id="11" name="Afgeronde rechthoek 10"/>
          <p:cNvSpPr/>
          <p:nvPr/>
        </p:nvSpPr>
        <p:spPr>
          <a:xfrm>
            <a:off x="258226" y="3806079"/>
            <a:ext cx="2316866" cy="864417"/>
          </a:xfrm>
          <a:prstGeom prst="roundRect">
            <a:avLst/>
          </a:prstGeom>
          <a:noFill/>
          <a:ln w="38100" cap="flat" cmpd="sng" algn="ctr">
            <a:solidFill>
              <a:srgbClr val="323294"/>
            </a:solidFill>
            <a:prstDash val="solid"/>
            <a:miter lim="800000"/>
            <a:headEnd type="none" w="med" len="med"/>
            <a:tailEnd type="none" w="med" len="med"/>
          </a:ln>
        </p:spPr>
        <p:style>
          <a:lnRef idx="2">
            <a:schemeClr val="accent1"/>
          </a:lnRef>
          <a:fillRef idx="1">
            <a:schemeClr val="lt1"/>
          </a:fillRef>
          <a:effectRef idx="0">
            <a:schemeClr val="accent1"/>
          </a:effectRef>
          <a:fontRef idx="minor">
            <a:schemeClr val="dk1"/>
          </a:fontRef>
        </p:style>
        <p:txBody>
          <a:bodyPr rtlCol="0" anchor="ctr"/>
          <a:lstStyle/>
          <a:p>
            <a:pPr algn="ctr"/>
            <a:endParaRPr lang="nl-NL"/>
          </a:p>
        </p:txBody>
      </p:sp>
      <p:sp>
        <p:nvSpPr>
          <p:cNvPr id="12" name="Tekstvak 11"/>
          <p:cNvSpPr txBox="1"/>
          <p:nvPr/>
        </p:nvSpPr>
        <p:spPr>
          <a:xfrm>
            <a:off x="364053" y="3946852"/>
            <a:ext cx="2546154" cy="461665"/>
          </a:xfrm>
          <a:prstGeom prst="rect">
            <a:avLst/>
          </a:prstGeom>
          <a:noFill/>
        </p:spPr>
        <p:txBody>
          <a:bodyPr wrap="square" rtlCol="0">
            <a:spAutoFit/>
          </a:bodyPr>
          <a:lstStyle/>
          <a:p>
            <a:r>
              <a:rPr lang="nl-NL" sz="2400" b="1" dirty="0" smtClean="0">
                <a:solidFill>
                  <a:srgbClr val="E23328"/>
                </a:solidFill>
              </a:rPr>
              <a:t>groeidocument</a:t>
            </a:r>
            <a:endParaRPr lang="nl-NL" sz="2400" b="1" dirty="0">
              <a:solidFill>
                <a:srgbClr val="E23328"/>
              </a:solidFill>
            </a:endParaRPr>
          </a:p>
        </p:txBody>
      </p:sp>
      <p:sp>
        <p:nvSpPr>
          <p:cNvPr id="13" name="Afgeronde rechthoek 12"/>
          <p:cNvSpPr/>
          <p:nvPr/>
        </p:nvSpPr>
        <p:spPr>
          <a:xfrm>
            <a:off x="4285939" y="5186502"/>
            <a:ext cx="2592729" cy="1263794"/>
          </a:xfrm>
          <a:prstGeom prst="roundRect">
            <a:avLst/>
          </a:prstGeom>
          <a:noFill/>
          <a:ln w="57150" cap="flat" cmpd="sng" algn="ctr">
            <a:solidFill>
              <a:srgbClr val="E23328"/>
            </a:solidFill>
            <a:prstDash val="solid"/>
            <a:miter lim="800000"/>
            <a:headEnd type="none" w="med" len="med"/>
            <a:tailEnd type="none" w="med" len="med"/>
          </a:ln>
        </p:spPr>
        <p:style>
          <a:lnRef idx="2">
            <a:schemeClr val="accent1"/>
          </a:lnRef>
          <a:fillRef idx="1">
            <a:schemeClr val="lt1"/>
          </a:fillRef>
          <a:effectRef idx="0">
            <a:schemeClr val="accent1"/>
          </a:effectRef>
          <a:fontRef idx="minor">
            <a:schemeClr val="dk1"/>
          </a:fontRef>
        </p:style>
        <p:txBody>
          <a:bodyPr rtlCol="0" anchor="ctr"/>
          <a:lstStyle/>
          <a:p>
            <a:pPr algn="ctr"/>
            <a:endParaRPr lang="nl-NL" dirty="0"/>
          </a:p>
        </p:txBody>
      </p:sp>
      <p:sp>
        <p:nvSpPr>
          <p:cNvPr id="14" name="Tekstvak 13"/>
          <p:cNvSpPr txBox="1"/>
          <p:nvPr/>
        </p:nvSpPr>
        <p:spPr>
          <a:xfrm>
            <a:off x="4579442" y="5269939"/>
            <a:ext cx="2281590" cy="1077218"/>
          </a:xfrm>
          <a:prstGeom prst="rect">
            <a:avLst/>
          </a:prstGeom>
          <a:noFill/>
        </p:spPr>
        <p:txBody>
          <a:bodyPr wrap="square" rtlCol="0">
            <a:spAutoFit/>
          </a:bodyPr>
          <a:lstStyle/>
          <a:p>
            <a:r>
              <a:rPr lang="nl-NL" sz="3200" b="1" dirty="0" smtClean="0">
                <a:solidFill>
                  <a:srgbClr val="323294"/>
                </a:solidFill>
              </a:rPr>
              <a:t>KIJK IN DE TOOLBOX</a:t>
            </a:r>
            <a:endParaRPr lang="nl-NL" sz="3200" b="1" dirty="0">
              <a:solidFill>
                <a:srgbClr val="323294"/>
              </a:solidFill>
            </a:endParaRPr>
          </a:p>
        </p:txBody>
      </p:sp>
      <p:sp>
        <p:nvSpPr>
          <p:cNvPr id="15" name="Afgeronde rechthoek 14"/>
          <p:cNvSpPr/>
          <p:nvPr/>
        </p:nvSpPr>
        <p:spPr>
          <a:xfrm>
            <a:off x="335115" y="2716738"/>
            <a:ext cx="2151789" cy="864417"/>
          </a:xfrm>
          <a:prstGeom prst="roundRect">
            <a:avLst/>
          </a:prstGeom>
          <a:noFill/>
          <a:ln w="38100" cap="flat" cmpd="sng" algn="ctr">
            <a:solidFill>
              <a:srgbClr val="323294"/>
            </a:solidFill>
            <a:prstDash val="solid"/>
            <a:miter lim="800000"/>
            <a:headEnd type="none" w="med" len="med"/>
            <a:tailEnd type="none" w="med" len="med"/>
          </a:ln>
        </p:spPr>
        <p:style>
          <a:lnRef idx="2">
            <a:schemeClr val="accent1"/>
          </a:lnRef>
          <a:fillRef idx="1">
            <a:schemeClr val="lt1"/>
          </a:fillRef>
          <a:effectRef idx="0">
            <a:schemeClr val="accent1"/>
          </a:effectRef>
          <a:fontRef idx="minor">
            <a:schemeClr val="dk1"/>
          </a:fontRef>
        </p:style>
        <p:txBody>
          <a:bodyPr rtlCol="0" anchor="ctr"/>
          <a:lstStyle/>
          <a:p>
            <a:pPr algn="ctr"/>
            <a:endParaRPr lang="nl-NL"/>
          </a:p>
        </p:txBody>
      </p:sp>
      <p:sp>
        <p:nvSpPr>
          <p:cNvPr id="16" name="Tekstvak 15"/>
          <p:cNvSpPr txBox="1"/>
          <p:nvPr/>
        </p:nvSpPr>
        <p:spPr>
          <a:xfrm>
            <a:off x="493855" y="2894753"/>
            <a:ext cx="2028325" cy="523220"/>
          </a:xfrm>
          <a:prstGeom prst="rect">
            <a:avLst/>
          </a:prstGeom>
          <a:noFill/>
        </p:spPr>
        <p:txBody>
          <a:bodyPr wrap="square" rtlCol="0">
            <a:spAutoFit/>
          </a:bodyPr>
          <a:lstStyle/>
          <a:p>
            <a:r>
              <a:rPr lang="nl-NL" sz="2800" b="1" dirty="0" smtClean="0">
                <a:solidFill>
                  <a:srgbClr val="E23328"/>
                </a:solidFill>
              </a:rPr>
              <a:t>kindcontact</a:t>
            </a:r>
            <a:endParaRPr lang="nl-NL" sz="2800" b="1" dirty="0">
              <a:solidFill>
                <a:srgbClr val="E23328"/>
              </a:solidFill>
            </a:endParaRPr>
          </a:p>
        </p:txBody>
      </p:sp>
      <p:sp>
        <p:nvSpPr>
          <p:cNvPr id="17" name="Afgeronde rechthoek 16"/>
          <p:cNvSpPr/>
          <p:nvPr/>
        </p:nvSpPr>
        <p:spPr>
          <a:xfrm>
            <a:off x="587001" y="377324"/>
            <a:ext cx="2552494" cy="864417"/>
          </a:xfrm>
          <a:prstGeom prst="roundRect">
            <a:avLst/>
          </a:prstGeom>
          <a:noFill/>
          <a:ln w="38100" cap="flat" cmpd="sng" algn="ctr">
            <a:solidFill>
              <a:srgbClr val="323294"/>
            </a:solidFill>
            <a:prstDash val="solid"/>
            <a:miter lim="800000"/>
            <a:headEnd type="none" w="med" len="med"/>
            <a:tailEnd type="none" w="med" len="med"/>
          </a:ln>
        </p:spPr>
        <p:style>
          <a:lnRef idx="2">
            <a:schemeClr val="accent1"/>
          </a:lnRef>
          <a:fillRef idx="1">
            <a:schemeClr val="lt1"/>
          </a:fillRef>
          <a:effectRef idx="0">
            <a:schemeClr val="accent1"/>
          </a:effectRef>
          <a:fontRef idx="minor">
            <a:schemeClr val="dk1"/>
          </a:fontRef>
        </p:style>
        <p:txBody>
          <a:bodyPr rtlCol="0" anchor="ctr"/>
          <a:lstStyle/>
          <a:p>
            <a:pPr algn="ctr"/>
            <a:endParaRPr lang="nl-NL"/>
          </a:p>
        </p:txBody>
      </p:sp>
      <p:sp>
        <p:nvSpPr>
          <p:cNvPr id="18" name="Tekstvak 17"/>
          <p:cNvSpPr txBox="1"/>
          <p:nvPr/>
        </p:nvSpPr>
        <p:spPr>
          <a:xfrm>
            <a:off x="692829" y="571021"/>
            <a:ext cx="2546154" cy="523220"/>
          </a:xfrm>
          <a:prstGeom prst="rect">
            <a:avLst/>
          </a:prstGeom>
          <a:noFill/>
        </p:spPr>
        <p:txBody>
          <a:bodyPr wrap="square" rtlCol="0">
            <a:spAutoFit/>
          </a:bodyPr>
          <a:lstStyle/>
          <a:p>
            <a:r>
              <a:rPr lang="nl-NL" sz="2800" b="1" dirty="0" smtClean="0">
                <a:solidFill>
                  <a:srgbClr val="E23328"/>
                </a:solidFill>
              </a:rPr>
              <a:t>atelierwerking</a:t>
            </a:r>
            <a:endParaRPr lang="nl-NL" sz="2800" b="1" dirty="0">
              <a:solidFill>
                <a:srgbClr val="E23328"/>
              </a:solidFill>
            </a:endParaRPr>
          </a:p>
        </p:txBody>
      </p:sp>
      <p:sp>
        <p:nvSpPr>
          <p:cNvPr id="19" name="Tekstvak 18"/>
          <p:cNvSpPr txBox="1"/>
          <p:nvPr/>
        </p:nvSpPr>
        <p:spPr>
          <a:xfrm>
            <a:off x="1856912" y="4998951"/>
            <a:ext cx="2546154" cy="523220"/>
          </a:xfrm>
          <a:prstGeom prst="rect">
            <a:avLst/>
          </a:prstGeom>
          <a:noFill/>
        </p:spPr>
        <p:txBody>
          <a:bodyPr wrap="square" rtlCol="0">
            <a:spAutoFit/>
          </a:bodyPr>
          <a:lstStyle/>
          <a:p>
            <a:r>
              <a:rPr lang="nl-NL" sz="2800" b="1" dirty="0" smtClean="0">
                <a:solidFill>
                  <a:srgbClr val="E23328"/>
                </a:solidFill>
              </a:rPr>
              <a:t>technische dag</a:t>
            </a:r>
            <a:endParaRPr lang="nl-NL" sz="2800" b="1" dirty="0">
              <a:solidFill>
                <a:srgbClr val="E23328"/>
              </a:solidFill>
            </a:endParaRPr>
          </a:p>
        </p:txBody>
      </p:sp>
      <p:sp>
        <p:nvSpPr>
          <p:cNvPr id="20" name="Afgeronde rechthoek 19"/>
          <p:cNvSpPr/>
          <p:nvPr/>
        </p:nvSpPr>
        <p:spPr>
          <a:xfrm>
            <a:off x="1727109" y="4851808"/>
            <a:ext cx="2793082" cy="864417"/>
          </a:xfrm>
          <a:prstGeom prst="roundRect">
            <a:avLst/>
          </a:prstGeom>
          <a:noFill/>
          <a:ln w="38100" cap="flat" cmpd="sng" algn="ctr">
            <a:solidFill>
              <a:srgbClr val="323294"/>
            </a:solidFill>
            <a:prstDash val="solid"/>
            <a:miter lim="800000"/>
            <a:headEnd type="none" w="med" len="med"/>
            <a:tailEnd type="none" w="med" len="med"/>
          </a:ln>
        </p:spPr>
        <p:style>
          <a:lnRef idx="2">
            <a:schemeClr val="accent1"/>
          </a:lnRef>
          <a:fillRef idx="1">
            <a:schemeClr val="lt1"/>
          </a:fillRef>
          <a:effectRef idx="0">
            <a:schemeClr val="accent1"/>
          </a:effectRef>
          <a:fontRef idx="minor">
            <a:schemeClr val="dk1"/>
          </a:fontRef>
        </p:style>
        <p:txBody>
          <a:bodyPr rtlCol="0" anchor="ctr"/>
          <a:lstStyle/>
          <a:p>
            <a:pPr algn="ctr"/>
            <a:endParaRPr lang="nl-NL"/>
          </a:p>
        </p:txBody>
      </p:sp>
      <p:sp>
        <p:nvSpPr>
          <p:cNvPr id="21" name="Afgeronde rechthoek 20"/>
          <p:cNvSpPr/>
          <p:nvPr/>
        </p:nvSpPr>
        <p:spPr>
          <a:xfrm>
            <a:off x="1197980" y="1447064"/>
            <a:ext cx="3634726" cy="1005057"/>
          </a:xfrm>
          <a:prstGeom prst="roundRect">
            <a:avLst/>
          </a:prstGeom>
          <a:noFill/>
          <a:ln w="38100" cap="flat" cmpd="sng" algn="ctr">
            <a:solidFill>
              <a:srgbClr val="323294"/>
            </a:solidFill>
            <a:prstDash val="solid"/>
            <a:miter lim="800000"/>
            <a:headEnd type="none" w="med" len="med"/>
            <a:tailEnd type="none" w="med" len="med"/>
          </a:ln>
        </p:spPr>
        <p:style>
          <a:lnRef idx="2">
            <a:schemeClr val="accent1"/>
          </a:lnRef>
          <a:fillRef idx="1">
            <a:schemeClr val="lt1"/>
          </a:fillRef>
          <a:effectRef idx="0">
            <a:schemeClr val="accent1"/>
          </a:effectRef>
          <a:fontRef idx="minor">
            <a:schemeClr val="dk1"/>
          </a:fontRef>
        </p:style>
        <p:txBody>
          <a:bodyPr rtlCol="0" anchor="ctr"/>
          <a:lstStyle/>
          <a:p>
            <a:pPr algn="ctr"/>
            <a:endParaRPr lang="nl-NL"/>
          </a:p>
        </p:txBody>
      </p:sp>
      <p:sp>
        <p:nvSpPr>
          <p:cNvPr id="22" name="Tekstvak 21"/>
          <p:cNvSpPr txBox="1"/>
          <p:nvPr/>
        </p:nvSpPr>
        <p:spPr>
          <a:xfrm>
            <a:off x="1321444" y="1552555"/>
            <a:ext cx="3334886" cy="800219"/>
          </a:xfrm>
          <a:prstGeom prst="rect">
            <a:avLst/>
          </a:prstGeom>
          <a:noFill/>
        </p:spPr>
        <p:txBody>
          <a:bodyPr wrap="square" rtlCol="0">
            <a:spAutoFit/>
          </a:bodyPr>
          <a:lstStyle/>
          <a:p>
            <a:pPr algn="ctr"/>
            <a:r>
              <a:rPr lang="nl-NL" sz="2800" b="1" dirty="0" smtClean="0">
                <a:solidFill>
                  <a:srgbClr val="E23328"/>
                </a:solidFill>
              </a:rPr>
              <a:t>beroepenwandeling</a:t>
            </a:r>
          </a:p>
          <a:p>
            <a:pPr algn="ctr"/>
            <a:r>
              <a:rPr lang="nl-NL" b="1" dirty="0" smtClean="0">
                <a:solidFill>
                  <a:srgbClr val="E23328"/>
                </a:solidFill>
              </a:rPr>
              <a:t>in de buurt</a:t>
            </a:r>
            <a:endParaRPr lang="nl-NL" b="1" dirty="0">
              <a:solidFill>
                <a:srgbClr val="E23328"/>
              </a:solidFill>
            </a:endParaRPr>
          </a:p>
        </p:txBody>
      </p:sp>
      <p:sp>
        <p:nvSpPr>
          <p:cNvPr id="23" name="Afgeronde rechthoek 22"/>
          <p:cNvSpPr/>
          <p:nvPr/>
        </p:nvSpPr>
        <p:spPr>
          <a:xfrm>
            <a:off x="3508507" y="370953"/>
            <a:ext cx="2552494" cy="864417"/>
          </a:xfrm>
          <a:prstGeom prst="roundRect">
            <a:avLst/>
          </a:prstGeom>
          <a:noFill/>
          <a:ln w="38100" cap="flat" cmpd="sng" algn="ctr">
            <a:solidFill>
              <a:srgbClr val="323294"/>
            </a:solidFill>
            <a:prstDash val="solid"/>
            <a:miter lim="800000"/>
            <a:headEnd type="none" w="med" len="med"/>
            <a:tailEnd type="none" w="med" len="med"/>
          </a:ln>
        </p:spPr>
        <p:style>
          <a:lnRef idx="2">
            <a:schemeClr val="accent1"/>
          </a:lnRef>
          <a:fillRef idx="1">
            <a:schemeClr val="lt1"/>
          </a:fillRef>
          <a:effectRef idx="0">
            <a:schemeClr val="accent1"/>
          </a:effectRef>
          <a:fontRef idx="minor">
            <a:schemeClr val="dk1"/>
          </a:fontRef>
        </p:style>
        <p:txBody>
          <a:bodyPr rtlCol="0" anchor="ctr"/>
          <a:lstStyle/>
          <a:p>
            <a:pPr algn="ctr"/>
            <a:endParaRPr lang="nl-NL"/>
          </a:p>
        </p:txBody>
      </p:sp>
      <p:sp>
        <p:nvSpPr>
          <p:cNvPr id="24" name="Tekstvak 23"/>
          <p:cNvSpPr txBox="1"/>
          <p:nvPr/>
        </p:nvSpPr>
        <p:spPr>
          <a:xfrm>
            <a:off x="3702522" y="476445"/>
            <a:ext cx="2117890" cy="707886"/>
          </a:xfrm>
          <a:prstGeom prst="rect">
            <a:avLst/>
          </a:prstGeom>
          <a:noFill/>
        </p:spPr>
        <p:txBody>
          <a:bodyPr wrap="square" rtlCol="0">
            <a:spAutoFit/>
          </a:bodyPr>
          <a:lstStyle/>
          <a:p>
            <a:pPr algn="ctr"/>
            <a:r>
              <a:rPr lang="nl-NL" sz="2000" b="1" dirty="0" smtClean="0">
                <a:solidFill>
                  <a:srgbClr val="E23328"/>
                </a:solidFill>
              </a:rPr>
              <a:t>directeur van</a:t>
            </a:r>
          </a:p>
          <a:p>
            <a:pPr algn="ctr"/>
            <a:r>
              <a:rPr lang="nl-NL" sz="2000" b="1" dirty="0" smtClean="0">
                <a:solidFill>
                  <a:srgbClr val="E23328"/>
                </a:solidFill>
              </a:rPr>
              <a:t> je eigen rapport</a:t>
            </a:r>
            <a:endParaRPr lang="nl-NL" sz="2000" b="1" dirty="0">
              <a:solidFill>
                <a:srgbClr val="E23328"/>
              </a:solidFill>
            </a:endParaRPr>
          </a:p>
        </p:txBody>
      </p:sp>
      <p:sp>
        <p:nvSpPr>
          <p:cNvPr id="25" name="Afgeronde rechthoek 24"/>
          <p:cNvSpPr/>
          <p:nvPr/>
        </p:nvSpPr>
        <p:spPr>
          <a:xfrm>
            <a:off x="2868592" y="3098473"/>
            <a:ext cx="2151789" cy="1329457"/>
          </a:xfrm>
          <a:prstGeom prst="roundRect">
            <a:avLst/>
          </a:prstGeom>
          <a:noFill/>
          <a:ln w="38100" cap="flat" cmpd="sng" algn="ctr">
            <a:solidFill>
              <a:srgbClr val="323294"/>
            </a:solidFill>
            <a:prstDash val="solid"/>
            <a:miter lim="800000"/>
            <a:headEnd type="none" w="med" len="med"/>
            <a:tailEnd type="none" w="med" len="med"/>
          </a:ln>
        </p:spPr>
        <p:style>
          <a:lnRef idx="2">
            <a:schemeClr val="accent1"/>
          </a:lnRef>
          <a:fillRef idx="1">
            <a:schemeClr val="lt1"/>
          </a:fillRef>
          <a:effectRef idx="0">
            <a:schemeClr val="accent1"/>
          </a:effectRef>
          <a:fontRef idx="minor">
            <a:schemeClr val="dk1"/>
          </a:fontRef>
        </p:style>
        <p:txBody>
          <a:bodyPr rtlCol="0" anchor="ctr"/>
          <a:lstStyle/>
          <a:p>
            <a:pPr algn="ctr"/>
            <a:endParaRPr lang="nl-NL"/>
          </a:p>
        </p:txBody>
      </p:sp>
      <p:sp>
        <p:nvSpPr>
          <p:cNvPr id="26" name="Tekstvak 25"/>
          <p:cNvSpPr txBox="1"/>
          <p:nvPr/>
        </p:nvSpPr>
        <p:spPr>
          <a:xfrm>
            <a:off x="2921507" y="3241206"/>
            <a:ext cx="2028325" cy="1015663"/>
          </a:xfrm>
          <a:prstGeom prst="rect">
            <a:avLst/>
          </a:prstGeom>
          <a:noFill/>
        </p:spPr>
        <p:txBody>
          <a:bodyPr wrap="square" rtlCol="0">
            <a:spAutoFit/>
          </a:bodyPr>
          <a:lstStyle/>
          <a:p>
            <a:pPr algn="ctr"/>
            <a:r>
              <a:rPr lang="nl-NL" sz="2000" b="1" dirty="0" err="1" smtClean="0">
                <a:solidFill>
                  <a:srgbClr val="E23328"/>
                </a:solidFill>
              </a:rPr>
              <a:t>ouder-kind-gesprekken</a:t>
            </a:r>
            <a:r>
              <a:rPr lang="nl-NL" sz="2000" b="1" dirty="0" smtClean="0">
                <a:solidFill>
                  <a:srgbClr val="E23328"/>
                </a:solidFill>
              </a:rPr>
              <a:t> </a:t>
            </a:r>
          </a:p>
          <a:p>
            <a:pPr algn="ctr"/>
            <a:r>
              <a:rPr lang="nl-NL" sz="2000" b="1" dirty="0" smtClean="0">
                <a:solidFill>
                  <a:srgbClr val="E23328"/>
                </a:solidFill>
              </a:rPr>
              <a:t>op school</a:t>
            </a:r>
            <a:endParaRPr lang="nl-NL" sz="2000" b="1" dirty="0">
              <a:solidFill>
                <a:srgbClr val="E23328"/>
              </a:solidFill>
            </a:endParaRPr>
          </a:p>
        </p:txBody>
      </p:sp>
      <p:sp>
        <p:nvSpPr>
          <p:cNvPr id="27" name="Afgeronde rechthoek 26"/>
          <p:cNvSpPr/>
          <p:nvPr/>
        </p:nvSpPr>
        <p:spPr>
          <a:xfrm>
            <a:off x="7206067" y="5321749"/>
            <a:ext cx="2194781" cy="1223120"/>
          </a:xfrm>
          <a:prstGeom prst="roundRect">
            <a:avLst/>
          </a:prstGeom>
          <a:noFill/>
          <a:ln w="38100" cap="flat" cmpd="sng" algn="ctr">
            <a:solidFill>
              <a:srgbClr val="323294"/>
            </a:solidFill>
            <a:prstDash val="solid"/>
            <a:miter lim="800000"/>
            <a:headEnd type="none" w="med" len="med"/>
            <a:tailEnd type="none" w="med" len="med"/>
          </a:ln>
        </p:spPr>
        <p:style>
          <a:lnRef idx="2">
            <a:schemeClr val="accent1"/>
          </a:lnRef>
          <a:fillRef idx="1">
            <a:schemeClr val="lt1"/>
          </a:fillRef>
          <a:effectRef idx="0">
            <a:schemeClr val="accent1"/>
          </a:effectRef>
          <a:fontRef idx="minor">
            <a:schemeClr val="dk1"/>
          </a:fontRef>
        </p:style>
        <p:txBody>
          <a:bodyPr rtlCol="0" anchor="ctr"/>
          <a:lstStyle/>
          <a:p>
            <a:pPr algn="ctr"/>
            <a:endParaRPr lang="nl-NL"/>
          </a:p>
        </p:txBody>
      </p:sp>
      <p:sp>
        <p:nvSpPr>
          <p:cNvPr id="29" name="Tekstvak 28"/>
          <p:cNvSpPr txBox="1"/>
          <p:nvPr/>
        </p:nvSpPr>
        <p:spPr>
          <a:xfrm>
            <a:off x="7401462" y="5516915"/>
            <a:ext cx="1858286" cy="830997"/>
          </a:xfrm>
          <a:prstGeom prst="rect">
            <a:avLst/>
          </a:prstGeom>
          <a:noFill/>
        </p:spPr>
        <p:txBody>
          <a:bodyPr wrap="square" rtlCol="0">
            <a:spAutoFit/>
          </a:bodyPr>
          <a:lstStyle/>
          <a:p>
            <a:pPr algn="ctr"/>
            <a:r>
              <a:rPr lang="nl-NL" sz="2400" b="1" dirty="0" smtClean="0">
                <a:solidFill>
                  <a:srgbClr val="E23328"/>
                </a:solidFill>
              </a:rPr>
              <a:t>woordenlijst kwaliteiten</a:t>
            </a:r>
            <a:endParaRPr lang="nl-NL" sz="2400" b="1" dirty="0">
              <a:solidFill>
                <a:srgbClr val="E23328"/>
              </a:solidFill>
            </a:endParaRPr>
          </a:p>
        </p:txBody>
      </p:sp>
      <p:sp>
        <p:nvSpPr>
          <p:cNvPr id="30" name="Tekstvak 29"/>
          <p:cNvSpPr txBox="1"/>
          <p:nvPr/>
        </p:nvSpPr>
        <p:spPr>
          <a:xfrm>
            <a:off x="452242" y="5993226"/>
            <a:ext cx="2316864" cy="461665"/>
          </a:xfrm>
          <a:prstGeom prst="rect">
            <a:avLst/>
          </a:prstGeom>
          <a:noFill/>
        </p:spPr>
        <p:txBody>
          <a:bodyPr wrap="square" rtlCol="0">
            <a:spAutoFit/>
          </a:bodyPr>
          <a:lstStyle/>
          <a:p>
            <a:r>
              <a:rPr lang="nl-NL" sz="2400" b="1" dirty="0" smtClean="0">
                <a:solidFill>
                  <a:srgbClr val="E23328"/>
                </a:solidFill>
              </a:rPr>
              <a:t>vriendenboekje</a:t>
            </a:r>
            <a:endParaRPr lang="nl-NL" sz="2400" b="1" dirty="0">
              <a:solidFill>
                <a:srgbClr val="E23328"/>
              </a:solidFill>
            </a:endParaRPr>
          </a:p>
        </p:txBody>
      </p:sp>
      <p:sp>
        <p:nvSpPr>
          <p:cNvPr id="31" name="Afgeronde rechthoek 30"/>
          <p:cNvSpPr/>
          <p:nvPr/>
        </p:nvSpPr>
        <p:spPr>
          <a:xfrm>
            <a:off x="380312" y="5892147"/>
            <a:ext cx="2406431" cy="735047"/>
          </a:xfrm>
          <a:prstGeom prst="roundRect">
            <a:avLst/>
          </a:prstGeom>
          <a:noFill/>
          <a:ln w="38100" cap="flat" cmpd="sng" algn="ctr">
            <a:solidFill>
              <a:srgbClr val="323294"/>
            </a:solidFill>
            <a:prstDash val="solid"/>
            <a:miter lim="800000"/>
            <a:headEnd type="none" w="med" len="med"/>
            <a:tailEnd type="none" w="med" len="med"/>
          </a:ln>
        </p:spPr>
        <p:style>
          <a:lnRef idx="2">
            <a:schemeClr val="accent1"/>
          </a:lnRef>
          <a:fillRef idx="1">
            <a:schemeClr val="lt1"/>
          </a:fillRef>
          <a:effectRef idx="0">
            <a:schemeClr val="accent1"/>
          </a:effectRef>
          <a:fontRef idx="minor">
            <a:schemeClr val="dk1"/>
          </a:fontRef>
        </p:style>
        <p:txBody>
          <a:bodyPr rtlCol="0" anchor="ctr"/>
          <a:lstStyle/>
          <a:p>
            <a:pPr algn="ctr"/>
            <a:endParaRPr lang="nl-NL"/>
          </a:p>
        </p:txBody>
      </p:sp>
      <p:sp>
        <p:nvSpPr>
          <p:cNvPr id="32" name="Afgeronde rechthoek 31"/>
          <p:cNvSpPr/>
          <p:nvPr/>
        </p:nvSpPr>
        <p:spPr>
          <a:xfrm>
            <a:off x="3072529" y="5885777"/>
            <a:ext cx="931210" cy="735047"/>
          </a:xfrm>
          <a:prstGeom prst="roundRect">
            <a:avLst/>
          </a:prstGeom>
          <a:noFill/>
          <a:ln w="38100" cap="flat" cmpd="sng" algn="ctr">
            <a:solidFill>
              <a:srgbClr val="323294"/>
            </a:solidFill>
            <a:prstDash val="solid"/>
            <a:miter lim="800000"/>
            <a:headEnd type="none" w="med" len="med"/>
            <a:tailEnd type="none" w="med" len="med"/>
          </a:ln>
        </p:spPr>
        <p:style>
          <a:lnRef idx="2">
            <a:schemeClr val="accent1"/>
          </a:lnRef>
          <a:fillRef idx="1">
            <a:schemeClr val="lt1"/>
          </a:fillRef>
          <a:effectRef idx="0">
            <a:schemeClr val="accent1"/>
          </a:effectRef>
          <a:fontRef idx="minor">
            <a:schemeClr val="dk1"/>
          </a:fontRef>
        </p:style>
        <p:txBody>
          <a:bodyPr rtlCol="0" anchor="ctr"/>
          <a:lstStyle/>
          <a:p>
            <a:pPr algn="ctr"/>
            <a:endParaRPr lang="nl-NL"/>
          </a:p>
        </p:txBody>
      </p:sp>
      <p:sp>
        <p:nvSpPr>
          <p:cNvPr id="33" name="Tekstvak 32"/>
          <p:cNvSpPr txBox="1"/>
          <p:nvPr/>
        </p:nvSpPr>
        <p:spPr>
          <a:xfrm>
            <a:off x="3197371" y="6004497"/>
            <a:ext cx="682903" cy="461665"/>
          </a:xfrm>
          <a:prstGeom prst="rect">
            <a:avLst/>
          </a:prstGeom>
          <a:noFill/>
        </p:spPr>
        <p:txBody>
          <a:bodyPr wrap="square" rtlCol="0">
            <a:spAutoFit/>
          </a:bodyPr>
          <a:lstStyle/>
          <a:p>
            <a:pPr algn="ctr"/>
            <a:r>
              <a:rPr lang="nl-NL" sz="2400" b="1" dirty="0" smtClean="0">
                <a:solidFill>
                  <a:srgbClr val="E23328"/>
                </a:solidFill>
              </a:rPr>
              <a:t>…</a:t>
            </a:r>
            <a:endParaRPr lang="nl-NL" sz="2400" b="1" dirty="0">
              <a:solidFill>
                <a:srgbClr val="E23328"/>
              </a:solidFill>
            </a:endParaRPr>
          </a:p>
        </p:txBody>
      </p:sp>
    </p:spTree>
    <p:extLst>
      <p:ext uri="{BB962C8B-B14F-4D97-AF65-F5344CB8AC3E}">
        <p14:creationId xmlns:p14="http://schemas.microsoft.com/office/powerpoint/2010/main" val="46687719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p:cNvSpPr>
            <a:spLocks noGrp="1"/>
          </p:cNvSpPr>
          <p:nvPr>
            <p:ph type="title"/>
          </p:nvPr>
        </p:nvSpPr>
        <p:spPr/>
        <p:txBody>
          <a:bodyPr>
            <a:noAutofit/>
          </a:bodyPr>
          <a:lstStyle/>
          <a:p>
            <a:pPr algn="r"/>
            <a:r>
              <a:rPr lang="en-GB" sz="3200" b="1" dirty="0" err="1" smtClean="0">
                <a:solidFill>
                  <a:srgbClr val="323294"/>
                </a:solidFill>
              </a:rPr>
              <a:t>kwaliteiten</a:t>
            </a:r>
            <a:r>
              <a:rPr lang="en-GB" sz="3200" b="1" dirty="0" smtClean="0">
                <a:solidFill>
                  <a:srgbClr val="323294"/>
                </a:solidFill>
              </a:rPr>
              <a:t> en </a:t>
            </a:r>
            <a:r>
              <a:rPr lang="en-GB" sz="3200" b="1" dirty="0" err="1" smtClean="0">
                <a:solidFill>
                  <a:srgbClr val="323294"/>
                </a:solidFill>
              </a:rPr>
              <a:t>interesses</a:t>
            </a:r>
            <a:endParaRPr lang="en-GB" sz="3200" b="1" dirty="0">
              <a:solidFill>
                <a:srgbClr val="323294"/>
              </a:solidFill>
            </a:endParaRPr>
          </a:p>
        </p:txBody>
      </p:sp>
      <p:sp>
        <p:nvSpPr>
          <p:cNvPr id="7" name="Tijdelijke aanduiding voor inhoud 6"/>
          <p:cNvSpPr>
            <a:spLocks noGrp="1"/>
          </p:cNvSpPr>
          <p:nvPr>
            <p:ph idx="1"/>
          </p:nvPr>
        </p:nvSpPr>
        <p:spPr>
          <a:xfrm>
            <a:off x="838200" y="1737418"/>
            <a:ext cx="10485148" cy="4595757"/>
          </a:xfrm>
        </p:spPr>
        <p:txBody>
          <a:bodyPr>
            <a:normAutofit/>
          </a:bodyPr>
          <a:lstStyle/>
          <a:p>
            <a:pPr marL="0" indent="0">
              <a:buNone/>
            </a:pPr>
            <a:r>
              <a:rPr lang="en-GB" sz="3200" b="1" dirty="0" smtClean="0">
                <a:solidFill>
                  <a:srgbClr val="323294"/>
                </a:solidFill>
              </a:rPr>
              <a:t>UITDAGING </a:t>
            </a:r>
          </a:p>
          <a:p>
            <a:pPr marL="0" indent="0">
              <a:buNone/>
            </a:pPr>
            <a:r>
              <a:rPr lang="en-GB" sz="3459" b="1" dirty="0" smtClean="0">
                <a:solidFill>
                  <a:srgbClr val="323294"/>
                </a:solidFill>
              </a:rPr>
              <a:t>het </a:t>
            </a:r>
            <a:r>
              <a:rPr lang="en-GB" sz="3459" b="1" dirty="0" err="1" smtClean="0">
                <a:solidFill>
                  <a:srgbClr val="323294"/>
                </a:solidFill>
              </a:rPr>
              <a:t>talentenverhaal</a:t>
            </a:r>
            <a:r>
              <a:rPr lang="en-GB" sz="3459" b="1" dirty="0" smtClean="0">
                <a:solidFill>
                  <a:srgbClr val="323294"/>
                </a:solidFill>
              </a:rPr>
              <a:t> </a:t>
            </a:r>
            <a:r>
              <a:rPr lang="en-GB" sz="3459" b="1" dirty="0" err="1" smtClean="0">
                <a:solidFill>
                  <a:srgbClr val="323294"/>
                </a:solidFill>
              </a:rPr>
              <a:t>verbinden</a:t>
            </a:r>
            <a:r>
              <a:rPr lang="en-GB" sz="3459" b="1" dirty="0" smtClean="0">
                <a:solidFill>
                  <a:srgbClr val="323294"/>
                </a:solidFill>
              </a:rPr>
              <a:t> met </a:t>
            </a:r>
            <a:r>
              <a:rPr lang="en-GB" sz="3459" b="1" dirty="0" err="1" smtClean="0">
                <a:solidFill>
                  <a:srgbClr val="323294"/>
                </a:solidFill>
              </a:rPr>
              <a:t>studiekeuze</a:t>
            </a:r>
            <a:r>
              <a:rPr lang="en-GB" sz="3459" b="1" dirty="0" smtClean="0">
                <a:solidFill>
                  <a:srgbClr val="323294"/>
                </a:solidFill>
              </a:rPr>
              <a:t>…</a:t>
            </a:r>
          </a:p>
          <a:p>
            <a:pPr marL="0" indent="0">
              <a:buNone/>
            </a:pPr>
            <a:r>
              <a:rPr lang="en-GB" sz="3200" dirty="0" smtClean="0">
                <a:solidFill>
                  <a:srgbClr val="323294"/>
                </a:solidFill>
              </a:rPr>
              <a:t>	</a:t>
            </a:r>
            <a:r>
              <a:rPr lang="en-GB" sz="3200" b="1" dirty="0" smtClean="0">
                <a:solidFill>
                  <a:srgbClr val="323294"/>
                </a:solidFill>
              </a:rPr>
              <a:t>	</a:t>
            </a:r>
            <a:endParaRPr lang="en-GB" sz="4400" dirty="0" smtClean="0">
              <a:solidFill>
                <a:srgbClr val="E23328"/>
              </a:solidFill>
            </a:endParaRPr>
          </a:p>
          <a:p>
            <a:pPr marL="0" indent="0">
              <a:buNone/>
            </a:pPr>
            <a:endParaRPr lang="en-GB" sz="3200" dirty="0" smtClean="0">
              <a:solidFill>
                <a:srgbClr val="323294"/>
              </a:solidFill>
            </a:endParaRPr>
          </a:p>
          <a:p>
            <a:pPr marL="0" indent="0">
              <a:buNone/>
            </a:pPr>
            <a:endParaRPr lang="en-GB" sz="3200" b="1" dirty="0" smtClean="0">
              <a:solidFill>
                <a:srgbClr val="323294"/>
              </a:solidFill>
            </a:endParaRPr>
          </a:p>
          <a:p>
            <a:pPr marL="0" indent="0">
              <a:buNone/>
            </a:pPr>
            <a:endParaRPr lang="en-GB" sz="3200" b="1" dirty="0" smtClean="0">
              <a:solidFill>
                <a:srgbClr val="323294"/>
              </a:solidFill>
            </a:endParaRPr>
          </a:p>
        </p:txBody>
      </p:sp>
      <p:pic>
        <p:nvPicPr>
          <p:cNvPr id="9" name="Afbeelding 8"/>
          <p:cNvPicPr>
            <a:picLocks noChangeAspect="1"/>
          </p:cNvPicPr>
          <p:nvPr/>
        </p:nvPicPr>
        <p:blipFill>
          <a:blip r:embed="rId3"/>
          <a:stretch>
            <a:fillRect/>
          </a:stretch>
        </p:blipFill>
        <p:spPr>
          <a:xfrm>
            <a:off x="10660134" y="5604447"/>
            <a:ext cx="904202" cy="1253553"/>
          </a:xfrm>
          <a:prstGeom prst="rect">
            <a:avLst/>
          </a:prstGeom>
        </p:spPr>
      </p:pic>
      <p:sp>
        <p:nvSpPr>
          <p:cNvPr id="5" name="Tekstvak 4"/>
          <p:cNvSpPr txBox="1"/>
          <p:nvPr/>
        </p:nvSpPr>
        <p:spPr>
          <a:xfrm>
            <a:off x="1710848" y="3281255"/>
            <a:ext cx="8413142" cy="2492990"/>
          </a:xfrm>
          <a:prstGeom prst="rect">
            <a:avLst/>
          </a:prstGeom>
          <a:noFill/>
        </p:spPr>
        <p:txBody>
          <a:bodyPr wrap="square" rtlCol="0">
            <a:spAutoFit/>
          </a:bodyPr>
          <a:lstStyle/>
          <a:p>
            <a:pPr algn="ctr"/>
            <a:r>
              <a:rPr lang="en-GB" sz="6000" b="1" dirty="0" smtClean="0">
                <a:solidFill>
                  <a:srgbClr val="E23328"/>
                </a:solidFill>
              </a:rPr>
              <a:t>Kr8cht</a:t>
            </a:r>
          </a:p>
          <a:p>
            <a:pPr algn="ctr"/>
            <a:r>
              <a:rPr lang="en-GB" sz="3200" dirty="0" err="1" smtClean="0">
                <a:solidFill>
                  <a:srgbClr val="E23328"/>
                </a:solidFill>
              </a:rPr>
              <a:t>koppelt</a:t>
            </a:r>
            <a:r>
              <a:rPr lang="en-GB" sz="3200" dirty="0" smtClean="0">
                <a:solidFill>
                  <a:srgbClr val="E23328"/>
                </a:solidFill>
              </a:rPr>
              <a:t> </a:t>
            </a:r>
          </a:p>
          <a:p>
            <a:pPr algn="ctr"/>
            <a:r>
              <a:rPr lang="en-GB" sz="3200" dirty="0" err="1" smtClean="0">
                <a:solidFill>
                  <a:srgbClr val="E23328"/>
                </a:solidFill>
              </a:rPr>
              <a:t>persoonlijke</a:t>
            </a:r>
            <a:r>
              <a:rPr lang="en-GB" sz="3200" dirty="0" smtClean="0">
                <a:solidFill>
                  <a:srgbClr val="E23328"/>
                </a:solidFill>
              </a:rPr>
              <a:t> </a:t>
            </a:r>
            <a:r>
              <a:rPr lang="en-GB" sz="3200" dirty="0" err="1" smtClean="0">
                <a:solidFill>
                  <a:srgbClr val="E23328"/>
                </a:solidFill>
              </a:rPr>
              <a:t>kwaliteiten</a:t>
            </a:r>
            <a:r>
              <a:rPr lang="en-GB" sz="3200" dirty="0" smtClean="0">
                <a:solidFill>
                  <a:srgbClr val="E23328"/>
                </a:solidFill>
              </a:rPr>
              <a:t> en </a:t>
            </a:r>
            <a:r>
              <a:rPr lang="en-GB" sz="3200" dirty="0" err="1" smtClean="0">
                <a:solidFill>
                  <a:srgbClr val="E23328"/>
                </a:solidFill>
              </a:rPr>
              <a:t>interesses</a:t>
            </a:r>
            <a:r>
              <a:rPr lang="en-GB" sz="3200" dirty="0" smtClean="0">
                <a:solidFill>
                  <a:srgbClr val="E23328"/>
                </a:solidFill>
              </a:rPr>
              <a:t> </a:t>
            </a:r>
          </a:p>
          <a:p>
            <a:pPr algn="ctr"/>
            <a:r>
              <a:rPr lang="en-GB" sz="3200" dirty="0" err="1" smtClean="0">
                <a:solidFill>
                  <a:srgbClr val="E23328"/>
                </a:solidFill>
              </a:rPr>
              <a:t>aan</a:t>
            </a:r>
            <a:r>
              <a:rPr lang="en-GB" sz="3200" dirty="0" smtClean="0">
                <a:solidFill>
                  <a:srgbClr val="E23328"/>
                </a:solidFill>
              </a:rPr>
              <a:t> </a:t>
            </a:r>
            <a:r>
              <a:rPr lang="en-GB" sz="3200" dirty="0" err="1" smtClean="0">
                <a:solidFill>
                  <a:srgbClr val="E23328"/>
                </a:solidFill>
              </a:rPr>
              <a:t>studiedomeinen</a:t>
            </a:r>
            <a:endParaRPr lang="nl-NL" sz="3200" dirty="0"/>
          </a:p>
        </p:txBody>
      </p:sp>
      <p:pic>
        <p:nvPicPr>
          <p:cNvPr id="6" name="Afbeelding 5" descr="logo kracht.png"/>
          <p:cNvPicPr>
            <a:picLocks noChangeAspect="1"/>
          </p:cNvPicPr>
          <p:nvPr/>
        </p:nvPicPr>
        <p:blipFill>
          <a:blip r:embed="rId4"/>
          <a:stretch>
            <a:fillRect/>
          </a:stretch>
        </p:blipFill>
        <p:spPr>
          <a:xfrm>
            <a:off x="2310528" y="3122485"/>
            <a:ext cx="7270359" cy="3086116"/>
          </a:xfrm>
          <a:prstGeom prst="rect">
            <a:avLst/>
          </a:prstGeom>
        </p:spPr>
      </p:pic>
    </p:spTree>
    <p:extLst>
      <p:ext uri="{BB962C8B-B14F-4D97-AF65-F5344CB8AC3E}">
        <p14:creationId xmlns:p14="http://schemas.microsoft.com/office/powerpoint/2010/main" val="466877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accel="50000" decel="5000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2000" fill="hold"/>
                                        <p:tgtEl>
                                          <p:spTgt spid="6"/>
                                        </p:tgtEl>
                                        <p:attrNameLst>
                                          <p:attrName>ppt_x</p:attrName>
                                        </p:attrNameLst>
                                      </p:cBhvr>
                                      <p:tavLst>
                                        <p:tav tm="0">
                                          <p:val>
                                            <p:strVal val="#ppt_x"/>
                                          </p:val>
                                        </p:tav>
                                        <p:tav tm="100000">
                                          <p:val>
                                            <p:strVal val="#ppt_x"/>
                                          </p:val>
                                        </p:tav>
                                      </p:tavLst>
                                    </p:anim>
                                    <p:anim calcmode="lin" valueType="num">
                                      <p:cBhvr additive="base">
                                        <p:cTn id="12" dur="20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Afbeelding 13"/>
          <p:cNvPicPr>
            <a:picLocks noChangeAspect="1"/>
          </p:cNvPicPr>
          <p:nvPr/>
        </p:nvPicPr>
        <p:blipFill>
          <a:blip r:embed="rId2"/>
          <a:stretch>
            <a:fillRect/>
          </a:stretch>
        </p:blipFill>
        <p:spPr>
          <a:xfrm>
            <a:off x="3368785" y="1192084"/>
            <a:ext cx="5485298" cy="1211792"/>
          </a:xfrm>
          <a:prstGeom prst="rect">
            <a:avLst/>
          </a:prstGeom>
        </p:spPr>
      </p:pic>
      <p:sp>
        <p:nvSpPr>
          <p:cNvPr id="17" name="Tijdelijke aanduiding voor inhoud 2"/>
          <p:cNvSpPr txBox="1">
            <a:spLocks/>
          </p:cNvSpPr>
          <p:nvPr/>
        </p:nvSpPr>
        <p:spPr>
          <a:xfrm>
            <a:off x="1280491" y="1878634"/>
            <a:ext cx="9631017" cy="4351338"/>
          </a:xfrm>
          <a:prstGeom prst="rect">
            <a:avLst/>
          </a:prstGeom>
        </p:spPr>
        <p:txBody>
          <a:bodyPr vert="horz" lIns="91440" tIns="45720" rIns="91440" bIns="45720" rtlCol="0">
            <a:normAutofit fontScale="925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2800" b="0" i="0" u="none" strike="noStrike" kern="1200" cap="none" spc="0" normalizeH="0" baseline="0" noProof="0" dirty="0" smtClean="0">
              <a:ln>
                <a:noFill/>
              </a:ln>
              <a:solidFill>
                <a:srgbClr val="323294"/>
              </a:solidFill>
              <a:effectLst/>
              <a:uLnTx/>
              <a:uFillTx/>
              <a:latin typeface="Helvetica" charset="0"/>
              <a:ea typeface="Helvetica" charset="0"/>
              <a:cs typeface="Helvetica"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2800" b="0" i="0" u="none" strike="noStrike" kern="1200" cap="none" spc="0" normalizeH="0" baseline="0" noProof="0" dirty="0" smtClean="0">
              <a:ln>
                <a:noFill/>
              </a:ln>
              <a:solidFill>
                <a:srgbClr val="323294"/>
              </a:solidFill>
              <a:effectLst/>
              <a:uLnTx/>
              <a:uFillTx/>
              <a:latin typeface="Helvetica" charset="0"/>
              <a:ea typeface="Helvetica" charset="0"/>
              <a:cs typeface="Helvetica"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3600" b="0" i="0" u="none" strike="noStrike" kern="1200" cap="none" spc="0" normalizeH="0" baseline="0" noProof="0" dirty="0" smtClean="0">
                <a:ln>
                  <a:noFill/>
                </a:ln>
                <a:solidFill>
                  <a:srgbClr val="323294"/>
                </a:solidFill>
                <a:effectLst/>
                <a:uLnTx/>
                <a:uFillTx/>
                <a:latin typeface="Helvetica" charset="0"/>
                <a:ea typeface="Helvetica" charset="0"/>
                <a:cs typeface="Helvetica" charset="0"/>
              </a:rPr>
              <a:t>Presentaties van de slotconferentie </a:t>
            </a:r>
            <a:r>
              <a:rPr kumimoji="0" lang="nl-NL" sz="2800" b="0" i="0" u="none" strike="noStrike" kern="1200" cap="none" spc="0" normalizeH="0" baseline="0" noProof="0" dirty="0" smtClean="0">
                <a:ln>
                  <a:noFill/>
                </a:ln>
                <a:solidFill>
                  <a:srgbClr val="323294"/>
                </a:solidFill>
                <a:effectLst/>
                <a:uLnTx/>
                <a:uFillTx/>
                <a:latin typeface="Helvetica" charset="0"/>
                <a:ea typeface="Helvetica" charset="0"/>
                <a:cs typeface="Helvetica" charset="0"/>
              </a:rPr>
              <a:t>		     </a:t>
            </a:r>
            <a:r>
              <a:rPr kumimoji="0" lang="nl-NL" sz="2800" b="0" i="0" u="none" strike="noStrike" kern="1200" cap="none" spc="0" normalizeH="0" baseline="0" noProof="0" dirty="0" smtClean="0">
                <a:ln>
                  <a:noFill/>
                </a:ln>
                <a:solidFill>
                  <a:srgbClr val="E23328"/>
                </a:solidFill>
                <a:effectLst/>
                <a:uLnTx/>
                <a:uFillTx/>
                <a:latin typeface="Helvetica" charset="0"/>
                <a:ea typeface="Helvetica" charset="0"/>
                <a:cs typeface="Helvetica" charset="0"/>
                <a:hlinkClick r:id="rId3"/>
              </a:rPr>
              <a:t>www.transbaso.be</a:t>
            </a:r>
            <a:r>
              <a:rPr kumimoji="0" lang="nl-NL" sz="2800" b="0" i="0" u="none" strike="noStrike" kern="1200" cap="none" spc="0" normalizeH="0" baseline="0" noProof="0" dirty="0" smtClean="0">
                <a:ln>
                  <a:noFill/>
                </a:ln>
                <a:solidFill>
                  <a:srgbClr val="E23328"/>
                </a:solidFill>
                <a:effectLst/>
                <a:uLnTx/>
                <a:uFillTx/>
                <a:latin typeface="Helvetica" charset="0"/>
                <a:ea typeface="Helvetica" charset="0"/>
                <a:cs typeface="Helvetica" charset="0"/>
              </a:rPr>
              <a:t> </a:t>
            </a: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nl-NL" sz="2800" b="0" i="0" u="none" strike="noStrike" kern="1200" cap="none" spc="0" normalizeH="0" baseline="0" noProof="0" dirty="0" smtClean="0">
              <a:ln>
                <a:noFill/>
              </a:ln>
              <a:solidFill>
                <a:srgbClr val="27A78D"/>
              </a:solidFill>
              <a:effectLst/>
              <a:uLnTx/>
              <a:uFillTx/>
              <a:latin typeface="Helvetica" charset="0"/>
              <a:ea typeface="Helvetica" charset="0"/>
              <a:cs typeface="Helvetica" charset="0"/>
              <a:hlinkClick r:id="rId3"/>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3600" b="0" i="0" u="none" strike="noStrike" kern="1200" cap="none" spc="0" normalizeH="0" baseline="0" noProof="0" dirty="0" smtClean="0">
                <a:ln>
                  <a:noFill/>
                </a:ln>
                <a:solidFill>
                  <a:srgbClr val="323294"/>
                </a:solidFill>
                <a:effectLst/>
                <a:uLnTx/>
                <a:uFillTx/>
                <a:latin typeface="Helvetica" charset="0"/>
                <a:ea typeface="Helvetica" charset="0"/>
                <a:cs typeface="Helvetica" charset="0"/>
              </a:rPr>
              <a:t>Praktijkvoorbeelden, tools, tips en stappenplannen</a:t>
            </a:r>
            <a:r>
              <a:rPr lang="nl-NL" sz="2800" dirty="0">
                <a:solidFill>
                  <a:srgbClr val="323294"/>
                </a:solidFill>
                <a:latin typeface="Helvetica" charset="0"/>
                <a:ea typeface="Helvetica" charset="0"/>
                <a:cs typeface="Helvetica" charset="0"/>
              </a:rPr>
              <a:t> </a:t>
            </a:r>
            <a:r>
              <a:rPr lang="nl-NL" sz="3600" dirty="0">
                <a:solidFill>
                  <a:srgbClr val="323294"/>
                </a:solidFill>
                <a:latin typeface="Helvetica" charset="0"/>
                <a:ea typeface="Helvetica" charset="0"/>
                <a:cs typeface="Helvetica" charset="0"/>
              </a:rPr>
              <a:t>voor professionals		</a:t>
            </a:r>
            <a:r>
              <a:rPr kumimoji="0" lang="nl-NL" sz="2800" b="0" i="0" u="none" strike="noStrike" kern="1200" cap="none" spc="0" normalizeH="0" baseline="0" noProof="0" dirty="0" smtClean="0">
                <a:ln>
                  <a:noFill/>
                </a:ln>
                <a:solidFill>
                  <a:srgbClr val="323294"/>
                </a:solidFill>
                <a:effectLst/>
                <a:uLnTx/>
                <a:uFillTx/>
                <a:latin typeface="Helvetica" charset="0"/>
                <a:ea typeface="Helvetica" charset="0"/>
                <a:cs typeface="Helvetica" charset="0"/>
              </a:rPr>
              <a:t>	</a:t>
            </a:r>
            <a:r>
              <a:rPr kumimoji="0" lang="nl-NL" sz="2800" b="0" i="0" u="none" strike="noStrike" kern="1200" cap="none" spc="0" normalizeH="0" baseline="0" noProof="0" dirty="0" smtClean="0">
                <a:ln>
                  <a:noFill/>
                </a:ln>
                <a:solidFill>
                  <a:srgbClr val="27A78D"/>
                </a:solidFill>
                <a:effectLst/>
                <a:uLnTx/>
                <a:uFillTx/>
                <a:latin typeface="Helvetica" charset="0"/>
                <a:ea typeface="Helvetica" charset="0"/>
                <a:cs typeface="Helvetica" charset="0"/>
              </a:rPr>
              <a:t>            </a:t>
            </a:r>
            <a:r>
              <a:rPr lang="nl-NL" sz="2800" dirty="0">
                <a:solidFill>
                  <a:srgbClr val="E23328"/>
                </a:solidFill>
                <a:latin typeface="Helvetica" charset="0"/>
                <a:ea typeface="Helvetica" charset="0"/>
                <a:cs typeface="Helvetica" charset="0"/>
                <a:hlinkClick r:id="rId4"/>
              </a:rPr>
              <a:t>http://</a:t>
            </a:r>
            <a:r>
              <a:rPr lang="nl-NL" sz="2800" dirty="0" smtClean="0">
                <a:solidFill>
                  <a:srgbClr val="E23328"/>
                </a:solidFill>
                <a:latin typeface="Helvetica" charset="0"/>
                <a:ea typeface="Helvetica" charset="0"/>
                <a:cs typeface="Helvetica" charset="0"/>
                <a:hlinkClick r:id="rId4"/>
              </a:rPr>
              <a:t>pro.vanbasisnaarsecundair.be</a:t>
            </a:r>
            <a:r>
              <a:rPr lang="nl-NL" sz="2800" dirty="0" smtClean="0">
                <a:solidFill>
                  <a:srgbClr val="E23328"/>
                </a:solidFill>
                <a:latin typeface="Helvetica" charset="0"/>
                <a:ea typeface="Helvetica" charset="0"/>
                <a:cs typeface="Helvetica"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2800" dirty="0">
              <a:solidFill>
                <a:srgbClr val="E23328"/>
              </a:solidFill>
              <a:latin typeface="Helvetica" charset="0"/>
              <a:ea typeface="Helvetica" charset="0"/>
              <a:cs typeface="Helvetica"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NL" sz="3600" dirty="0">
                <a:solidFill>
                  <a:srgbClr val="323294"/>
                </a:solidFill>
                <a:latin typeface="Helvetica" charset="0"/>
                <a:ea typeface="Helvetica" charset="0"/>
                <a:cs typeface="Helvetica" charset="0"/>
              </a:rPr>
              <a:t>Website voor kinderen en ouders</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2800" dirty="0" smtClean="0">
                <a:solidFill>
                  <a:srgbClr val="E23328"/>
                </a:solidFill>
                <a:latin typeface="Helvetica" charset="0"/>
                <a:ea typeface="Helvetica" charset="0"/>
                <a:cs typeface="Helvetica" charset="0"/>
                <a:hlinkClick r:id="rId5"/>
              </a:rPr>
              <a:t>www.vanbasisnaarsecundair.be</a:t>
            </a:r>
            <a:r>
              <a:rPr lang="nl-NL" sz="2800" dirty="0" smtClean="0">
                <a:solidFill>
                  <a:srgbClr val="E23328"/>
                </a:solidFill>
                <a:latin typeface="Helvetica" charset="0"/>
                <a:ea typeface="Helvetica" charset="0"/>
                <a:cs typeface="Helvetica" charset="0"/>
              </a:rPr>
              <a:t> </a:t>
            </a:r>
            <a:endParaRPr lang="nl-NL" sz="2800" dirty="0">
              <a:solidFill>
                <a:srgbClr val="E23328"/>
              </a:solidFill>
              <a:latin typeface="Helvetica" charset="0"/>
              <a:ea typeface="Helvetica" charset="0"/>
              <a:cs typeface="Helvetica" charset="0"/>
            </a:endParaRPr>
          </a:p>
        </p:txBody>
      </p:sp>
    </p:spTree>
    <p:extLst>
      <p:ext uri="{BB962C8B-B14F-4D97-AF65-F5344CB8AC3E}">
        <p14:creationId xmlns:p14="http://schemas.microsoft.com/office/powerpoint/2010/main" val="1157029087"/>
      </p:ext>
    </p:extLst>
  </p:cSld>
  <p:clrMapOvr>
    <a:masterClrMapping/>
  </p:clrMapOvr>
  <p:timing>
    <p:tnLst>
      <p:par>
        <p:cTn id="1" dur="indefinite" restart="never" nodeType="tmRoot"/>
      </p:par>
    </p:tnLst>
  </p:timing>
</p:sld>
</file>

<file path=ppt/theme/theme1.xml><?xml version="1.0" encoding="utf-8"?>
<a:theme xmlns:a="http://schemas.openxmlformats.org/drawingml/2006/main" name="Kantoorthema">
  <a:themeElements>
    <a:clrScheme name="Grijswaarden">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Kantoor">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2458</TotalTime>
  <Words>1435</Words>
  <Application>Microsoft Office PowerPoint</Application>
  <PresentationFormat>Breedbeeld</PresentationFormat>
  <Paragraphs>276</Paragraphs>
  <Slides>27</Slides>
  <Notes>26</Notes>
  <HiddenSlides>0</HiddenSlides>
  <MMClips>0</MMClips>
  <ScaleCrop>false</ScaleCrop>
  <HeadingPairs>
    <vt:vector size="6" baseType="variant">
      <vt:variant>
        <vt:lpstr>Gebruikte lettertypen</vt:lpstr>
      </vt:variant>
      <vt:variant>
        <vt:i4>7</vt:i4>
      </vt:variant>
      <vt:variant>
        <vt:lpstr>Thema</vt:lpstr>
      </vt:variant>
      <vt:variant>
        <vt:i4>1</vt:i4>
      </vt:variant>
      <vt:variant>
        <vt:lpstr>Diatitels</vt:lpstr>
      </vt:variant>
      <vt:variant>
        <vt:i4>27</vt:i4>
      </vt:variant>
    </vt:vector>
  </HeadingPairs>
  <TitlesOfParts>
    <vt:vector size="35" baseType="lpstr">
      <vt:lpstr>American Typewriter</vt:lpstr>
      <vt:lpstr>Arial</vt:lpstr>
      <vt:lpstr>Calibri</vt:lpstr>
      <vt:lpstr>Calibri Light</vt:lpstr>
      <vt:lpstr>Helvetica</vt:lpstr>
      <vt:lpstr>Lucida Grande</vt:lpstr>
      <vt:lpstr>Wingdings</vt:lpstr>
      <vt:lpstr>Kantoorthema</vt:lpstr>
      <vt:lpstr>De stem van de leerling</vt:lpstr>
      <vt:lpstr>PowerPoint-presentatie</vt:lpstr>
      <vt:lpstr>In deze workshop</vt:lpstr>
      <vt:lpstr>Hoe kiezen leerlingen? </vt:lpstr>
      <vt:lpstr> keuzeproces</vt:lpstr>
      <vt:lpstr>keuzeproces</vt:lpstr>
      <vt:lpstr>keuzeproces</vt:lpstr>
      <vt:lpstr>keuzeproces</vt:lpstr>
      <vt:lpstr>keuzeproces</vt:lpstr>
      <vt:lpstr>keuzeproces</vt:lpstr>
      <vt:lpstr> keuzeproces </vt:lpstr>
      <vt:lpstr>Wat weten leerlingen over het secundair onderwijs? </vt:lpstr>
      <vt:lpstr>secundair onderwijs</vt:lpstr>
      <vt:lpstr>secundair onderwijs</vt:lpstr>
      <vt:lpstr>secundair onderwijs</vt:lpstr>
      <vt:lpstr>secundair onderwijs</vt:lpstr>
      <vt:lpstr>secundair onderwijs</vt:lpstr>
      <vt:lpstr>secundair onderwijs</vt:lpstr>
      <vt:lpstr>secundair onderwijs</vt:lpstr>
      <vt:lpstr>secundair onderwijs</vt:lpstr>
      <vt:lpstr>secundair onderwijs</vt:lpstr>
      <vt:lpstr>secundair onderwijs</vt:lpstr>
      <vt:lpstr>Wat kan je goed  en doe je graag? </vt:lpstr>
      <vt:lpstr>kwaliteiten en interesses</vt:lpstr>
      <vt:lpstr>kwaliteiten en interesses</vt:lpstr>
      <vt:lpstr>kwaliteiten en interesses</vt:lpstr>
      <vt:lpstr>PowerPoint-presentatie</vt:lpstr>
    </vt:vector>
  </TitlesOfParts>
  <Company>UGent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Ouders betrekken</dc:title>
  <dc:creator>Marie Seghers</dc:creator>
  <cp:lastModifiedBy>Karin Goosen</cp:lastModifiedBy>
  <cp:revision>161</cp:revision>
  <dcterms:created xsi:type="dcterms:W3CDTF">2017-12-04T16:36:51Z</dcterms:created>
  <dcterms:modified xsi:type="dcterms:W3CDTF">2017-12-19T17:35:33Z</dcterms:modified>
</cp:coreProperties>
</file>